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биосфере: ключевые понятия и основные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жизненное пространство Земли, где человек играет уникальную роль.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история и изучение биосферы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'биосфера' введён в XIX веке, а Владимир Вернадский развил его, подчеркнув взаимосвязь живых организмов и окружающей среды, включая литосферу, гидросферу и атмосферу с особой ролью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часть биосферы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существует в биосфере, проходя все жизненные этапы в её пределах, что показывает тесную связь с природной средой.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Homo sapiens основана на постоянном взаимодействии и адаптации к окружающей среде биосферы.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формирует условия для обмена веществ и энергии, необходимые для поддержания жизни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 социальные характеристики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особенности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виду Homo sapiens, появившемуся около 300 тысяч лет назад. Его физиология включает прямохождение, развитый мозг и речь, способствующие сложному мышлению.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качества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 человек проявляет коллективизм, адаптивность, создает культуру и технологии, усиливая возможность изменять окружающую среду.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и преобразование биосферы человеком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земледелия и скотоводства дало старт активному преобразованию природных ландшафтов человеками.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и средневековье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и ремёсел усилило использование ресурсов и видоизменение территорий.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внедрение технологий увеличило добычу ресурсов и загрязнение окружающей среды.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техносфера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урбанизация и промышленность сформировали техносферу — сильно изменённую человеком часть биосферы.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Гидросфера: источник воды
</a:t>
            </a:r>
            <a:pPr algn="l" indent="0" marL="0">
              <a:lnSpc>
                <a:spcPct val="100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и пресная вода обеспечивают жизненно важные процессы в биосфере. Использование человеком водных ресурсов требует бережного отношения и охраны чистоты.
</a:t>
            </a:r>
            <a:endParaRPr lang="en-US" sz="985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 биота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среда содержит газы, поддерживающие дыхание, а живая биота — совокупность организмов, взаимодействующих в биосфере и влияющих на её динамику.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— 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оболочка Земли поддерживает рост растений и формирует почвы, необходимые для животных. Человек добывает из неё полезные ископаемые и изменяет поверхность.
</a:t>
            </a:r>
            <a:endParaRPr lang="en-US" sz="994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биосферы и их взаимодействие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XX века население выросло с 1,6 млрд до более 8 млрд, что привело к значительным изменениям в глобальных процессах, таких как круговорот веществ и климат.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2023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27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миллиардов
</a:t>
            </a:r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планеты значительно увеличилось за последние сто лет, что усилило антропогенное воздействие на экосистемы.
</a:t>
            </a:r>
            <a:endParaRPr lang="en-US" sz="3427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повышает нагрузку на природные ресурсы, приводя к расширению сельскохозяйственных угодий и урбанизации.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достижения увеличивают интенсивность добычи полезных ископаемых и производство, изменяя экосистемы и загрязняя окружающую среду.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водоемов промышленными отходами ухудшает качество среды обитания всех живых организмов.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использование природных ресурсов без учёта устойчивости приводит к истощению и изменению природных процессов.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преобразования биосферы человеком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кризисы: причины и последствия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сокращает важные природные территории, уничтожая среду обитания многих видов и снижая биоразнообразие.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 и накопление отходов ухудшают качество воды, вызывая гибель гидробионтов и проблемы здоровья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 и утрата плодородия ведут к снижению продуктивности экосистем и ухудшению условий для сельхозпроизводства.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природных ресурсов человеком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времен люди охотились и собирали, постепенно переходя к земледелию и скотоводству для устойчивого питания.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эпоха XX века сопровождалась значительным ростом потребления невозобновляемых ресурсов и расширением добычи сырья.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включают исчерпание запасов пресной воды и редких металлов, требующие новых стратегий рационального использования.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в России под действием вырубок и пожаров теряется более 1,5 миллиона гектаров лесных массивов. Это наносит ущерб биоразнообразию и ухудшает климатические условия региона.
</a:t>
            </a:r>
            <a:endParaRPr lang="en-US" sz="696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лесных территорий из-за хозяйственной деятельности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сельскохозяйственные стоки загрязняют реки и озера, что приводит к деградации водных экосистем и сокращению популяций рыбных видов в уязвимых регионах страны.
</a:t>
            </a:r>
            <a:endParaRPr lang="en-US" sz="738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водных ресурсов и последствия для экосистем
</a:t>
            </a:r>
            <a:endParaRPr lang="en-US" sz="864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промышленное производство приводит к выбросам токсичных веществ в атмосферу. Это ухудшает качество воздуха, вызывая рост респираторных заболеваний у населения в промышленных регионах России.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его влияние на здоровье
</a:t>
            </a:r>
            <a:endParaRPr lang="en-US" sz="864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деятельности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изменение климата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 ростом выбросов СО2 увеличивается количество экстремальных климатических событий по всему миру.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свидетельствуют, что антропогенные выбросы напрямую способствуют глобальному потеплению и изменению климата.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NOAA, 2023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хозяйственной деятельности на лесные экосистемы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России, особенно в Сибири и на Дальнем Востоке, активная лесозаготовка уменьшает запасы лесов, усиливает парниковый эффект и приводит к исчезновению редких растений и животных.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для сельского хозяйства и промышленности значительно сокращает площадь естественных биотопов, что ведет к утрате важных экосистем и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её последствия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Формирование «островов тепла» в городах повышает температуру, увеличивая энергозатраты и уровень загрязнения, что создает дополнительные экологические и социальные вызовы.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Быстрый рост городов ведёт к замещению природных территорий урбанизированными зонами. Это снижает биоразнообразие и уменьшает зелёные площади, ухудшая качество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4907" y="17051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782" y="1692275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пищевых цепях и круговороте веществ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сельского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сельскохозяйственных угодий изменяет естественные экосистемы, сокращая разнообразие видов и нарушая устойчивые пищевые сети.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рыболовства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вылов рыбы приводит к истощению запасов и разрушению водных пищевых цепей, что ухудшает устойчивость экосистем.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круговорота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изменяет естественные циклы веществ, вызывая дисбаланс и снижая восстановительные возможности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защите биосферы от негативного влияния человека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 год — принятие лесного законодательства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Установлены правовые нормы для охраны лесных ресурсов и регулирования их использования в России.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321513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создание особо охраняемых природных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 свыше 12 000 охраняемых участков для сохранения биоразнообразия и природных экосистем.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559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— развитие возобновляемой энергетики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технологий солнечной и ветровой энергетики снижает нагрузку на природные ресурсы и уменьшает загрязнение.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экологического образования и культуры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школьников в акциях по сбору макулатуры, посадке деревьев и очистке природных территорий усиливает экологическую культуру и обогащает практические знания.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в школах способствует формированию у молодежи глубокого понимания биосферы и важности её сохранения, развивая чувство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— путь к гармонии в биосфере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Устойчивое развитие предполагает рациональное потребление ресурсов без нанесения вреда будущим поколениям.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Внедрение экотехнологий снижает нагрузку на окружающую среду и усиливает эффективность производства и потребления.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Переход к цикличной экономике способствует повторному использованию материалов, сокращая отходы и загрязнение.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Международные соглашения, такие как Парижское, направлены на сдерживание климатических изменений и поддержку «зелёной» энергетики.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созидатель или разрушитель биосферы?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Человек способен улучшать состояние биосферы через научно обоснованное природопользование и экологические технологии.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Однако без ответственности и контроля человеческая деятельность вызывает деградацию природных систем и потерю биоразнообразия.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Выбор пути развития цивилизации определит будущее планеты и качество жизни последующих поколений.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биосфера: совместное будущее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существование человека и природы требует знаний, экологической ответственности и новых технологий для сохранения баланса и благополучия всех живых систем.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2026-05-10T04:07:26Z</dcterms:created>
  <dcterms:modified xsi:type="dcterms:W3CDTF">2026-05-10T04:07:26Z</dcterms:modified>
</cp:coreProperties>
</file>