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Писательская драма Лескова: между признанием и отторжением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Лескова рано заметили, но оценили по-настоящему лишь позднее.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этого времени жила острыми спорами о народе, вере и назначении искусства. Лесков не примыкал к лагерям, поэтому оказался неудобным для журнальной среды и критиков.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в литературе второй половины XIX века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службы в судах, канцеляриях и коммерческой среде дал Лескову знание реальной жизни и точное чувство речевой среды.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России открыли ему провинцию не как абстрактный фон, а как сложный мир людей, привычек и нравов.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столичной литературы он оставался автором «со стороны»: без влиятельного круга, но с независимым взглядом и собственным голосом.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как основа внутреннего конфликта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крупные тексты привлекли внимание читателей и критики, однако не создали Лескову устойчивой поддержки. С самого начала его заметили, но не приняли безоговорочно.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одиночества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подстраивался под модные схемы и журнальные ожидания. Это делало его ярким автором, но одновременно усиливало чувство литературной изоляции.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в литературной среде 1860-х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Лескова упрекали в том, что он слишком свободно обращался с привычными литературными правилами и не давал удобных ответов.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критики видели в нём недостаток последовательности, другие — опасную самостоятельность, мешавшую отнести его к какому-либо направлению.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оценивали не только как художественные тексты, но и как высказывания, которые должны соответствовать общественному ожиданию.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спор о Лескове касался не одной эстетики: он затрагивал идеологию, представления о писателе и границы допустимого в литературе.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критики спорили с Лесковым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Н. С. Лескова и истории прижизненной рецепции его произведений.
</a:t>
            </a:r>
            <a:endParaRPr lang="en-US" sz="110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литературной судьбы Лескова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смену внимания, но и изменение характера восприятия: от споров современников к более спокойному чтению.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пришло не сразу; сначала Лескова обсуждали как спорного автора, а затем — как самобытного мастера.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позиции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не соглашался писать по заданной идеологической формуле. Из-за этого критики нередко считали его непредсказуемым и неудобным для журнальной полемики.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журнала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журнальная критика могла сильно влиять на репутацию автора. Оценка в печати нередко становилась почти приговором для его произведений.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«правильной»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Лескова сравнивали с образцами, которые считались образцовыми для реализма и народности. Его тексты выходили за эти рамки, поэтому вызывали резкие разногласия.
</a:t>
            </a:r>
            <a:endParaRPr lang="en-US" sz="1494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заметным писателем, но не защищённым признанием школы или кружка. Именно поэтому каждый спор о его прозе становился особенно болезненным.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журнальной критикой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рукописи видны исправления, сокращения и осторожные пометы редактора. Такой лист сразу напоминает, что путь произведения к читателю был не прямым, а прерывался внешним контролем. Для Лескова подобные следы означали не только редактуру, но и необходимость менять интонацию, чтобы текст вообще был опубликован.
</a:t>
            </a:r>
            <a:endParaRPr lang="en-US" sz="742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 правками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публикация могла надолго застрять в редакции или выйти с опозданием. В результате читатель встречал не живой литературный отклик момента, а уже ослабленный его вариант. Цензурная пауза разрушала связь между авторским замыслом и общественной реакцией.
</a:t>
            </a:r>
            <a:endParaRPr lang="en-US" sz="834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задержка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журнальные страницы и архивные материалы показывают, насколько хрупким было положение писателя. Там, где должен был звучать авторский голос, часто оставались только пометы, вырезки и следы запрещённого или отложенного текста.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Архивная тишина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ограничения публикаций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писательская драма Лескова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жизненный опыт, литературная независимость и внешнее давление соединялись в одной судьбе.
</a:t>
            </a:r>
            <a:endParaRPr lang="en-US" sz="11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путь помогает увидеть, что оригинальность Лескова сначала вызывала настороженность, а затем стала основой его классического статуса.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этапа особенно ясно показывают путь Лескова от известности к позднему признанию.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биографии и истории рецепции творчества Н. С. Лескова.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особенно ценил людей, которые сохраняют совесть, достоинство и внутреннюю правду даже без внешней славы, наград и громких поступков. Его интересовала тихая, но устойчивая нравственная сила личности.
</a:t>
            </a:r>
            <a:endParaRPr lang="en-US" sz="133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герои у Лескова нередко действуют в повседневных обстоятельствах, где выбор между удобством и честностью оказывается важнее эффектного подвига. Через них писатель показывает цену ответственности перед собой и другими.
</a:t>
            </a:r>
            <a:endParaRPr lang="en-US" sz="1333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праведничества делает его прозу глубже общественных споров: Лесков оценивает человека не по словам и званиям, а по способности оставаться верным долгу, состраданию и духовной стойкости.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праведничества в творчестве Лескова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81724"/>
            <a:ext cx="4063200" cy="20674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их роль в понимании писательской драмы.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 этих произведений показывает разный аспект его драматической судьбы: резонанс, конфликт, художественную зрелость и позднее осознание масштаба автора.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Лесков: художественные произведения и история их публикации; литературоведческие обзоры творчества Лескова.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Лескова и их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169" y="1108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вне кружков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не опирался на устойчивую поддержку литературных групп и потому сохранял независимость взгляда. Это давало свободу, но делало его более уязвимым в полемике и оценках современников.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личный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прозу формировали служба, поездки по России и внимательное наблюдение жизни. Отсюда — точность деталей, интерес к провинции и способность видеть человека вне готовых схем.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воспринимается как автор, который писал из внутреннего убеждения, а не по требованиям направления. Именно эта самостоятельность стала источником его силы и причиной долгого непонимания.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автора-одиночки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творчества Н. С. Лескова; обобщение тематических мотивов его произведений.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вызывали споры вокруг Лескова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Спорность его прозы была связана не с одной особенностью, а с сочетанием языковой новизны, нравственных вопросов и острой сатиры на привычные общественные представления.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Лесков отходил от литературной нормы, тем заметнее становилось его своеобразие; именно поэтому его признание пришло позже, чем у многих современников.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вводил в прозу просторечие, пословицы, профессиональную лексику и живую разговорную интонацию. Благодаря этому персонажи звучат убедительно, а сама речь становится важной частью художественного смысла.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для части критиков такая манера казалась слишком смелой и далёкой от привычной литературной нормы. То, что сегодня ценится как оригинальность, тогда нередко воспринималось как нарушение канона.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язык как художественный риск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Лескова интерес к его книгам рос медленно: читатели замечали яркость сюжетов, но критика долго спорила с его художественной манерой и независимой позицией.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стало очевидно, что его проза отличается особой точностью наблюдения, психологической выразительностью и редким чувством живой речи.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писателя исследователи всё чаще обращались к его языку, композиции и нравственной проблематике, видя в них признаки большого мастера.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Лесков был включён в литературный канон как автор, который не следовал моде, а заранее открыл пути, оценённые значительно позже.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 Лескова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непонимания к классике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менялась репутация Лескова от современников до последующих поколений читателей и исследователей.
</a:t>
            </a:r>
            <a:endParaRPr lang="en-US" sz="10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писательской драмы для понимания творчества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годы и служба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опыт жизни в провинции и на службе сформировал у Лескова самостоятельный взгляд на людей, речь и нравственные противоречия.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1860–1870-е годы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не принесли устойчивого признания: критика спорила с его позицией, а журнальная среда часто воспринимала его как чужого.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период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его прозе начал возрастать: читатели и исследователи всё яснее видели своеобразие языка, жанров и нравственных тем.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писателя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 окончательно вошёл в литературный канон как автор, чья оригинальность и независимость оказались важнейшими признаками его величия.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63798"/>
            <a:ext cx="4063200" cy="2103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внешних трудностей и их влияния на литературную судьбу Лескова.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среды не отменило таланта Лескова, но замедлило его признание; именно поэтому его путь к классике оказался более трудным, чем у многих современников.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литературной репутации Н. С. Лескова; данные обобщены по биографическим и литературоведческим материалам.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давления и их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Лескова показывает, что подлинная художественная сила не всегда совпадает с быстрым успехом. Его проза доказала, что независимый взгляд и живая речь могут стать основой великой литературы.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Лесков: признание, пришедшее позже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2026-05-23T10:22:44Z</dcterms:created>
  <dcterms:modified xsi:type="dcterms:W3CDTF">2026-05-23T10:22:44Z</dcterms:modified>
</cp:coreProperties>
</file>