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способом группировки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превратить многочлен в произведение через удобные группы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помогает упрощать выражения, замечать структуру многочлена и решать более сложные задачи по алгебре, когда общий множитель не виден сразу в целом выражении.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этот способ в 7 классе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способом группировки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 исходного многочлена к произведению
</a:t>
            </a:r>
            <a:endParaRPr lang="en-US" sz="27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способ группировки особенно удобен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и более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хорошо работает, когда многочлен можно разделить на две пары слагаемых. Тогда после преобразований в обеих частях легче увидеть общий множитель и получить одинаковые скобки.
</a:t>
            </a:r>
            <a:endParaRPr lang="en-US" sz="1672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разных членов совпадают или близки коэффициенты, группировку стоит попробовать первой. Она помогает объединить выражение так, чтобы общая часть стала заметной после вынесения множителя.
</a:t>
            </a:r>
            <a:endParaRPr lang="en-US" sz="1501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переменные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группировать выражения, где повторяются одни и те же буквы или степени. Это позволяет выделить общую часть в каждой группе и перейти от суммы к произведению без лишних вычислений.
</a:t>
            </a:r>
            <a:endParaRPr lang="en-US" sz="1675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многочлен не выглядит удобным сразу, но после перестановки слагаемых становится проще подобрать группы. Поэтому порядок членов можно менять, если это помогает увидеть структуру выражения.
</a:t>
            </a:r>
            <a:endParaRPr lang="en-US" sz="15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 по шагам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Разделяем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записываем многочлен и делим его на две удобные части: x²+3x и 2x+6. Такое разбиение позволяет работать с каждой группой отдельно и искать общий множитель.
</a:t>
            </a:r>
            <a:endParaRPr lang="en-US" sz="1207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Выносим 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группе выносим x, во второй — 2. Получаем x(x+3)+2(x+3). Здесь важно внимательно сохранить знаки и не потерять ни один член при преобразовании.
</a:t>
            </a:r>
            <a:endParaRPr lang="en-US" sz="1217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общую скобку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содержат одинаковый двучлен (x+3). Это главный момент: теперь выражение можно записать как сумму одинаковых скобок, где различаются только множители перед ними.
</a:t>
            </a:r>
            <a:endParaRPr lang="en-US" sz="1157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Выносим общий двучлен за скобки и получаем (x+2) (x+3). Такой результат показывает, что исходный многочлен успешно разложен на множители способом группировки.
</a:t>
            </a:r>
            <a:endParaRPr lang="en-US" sz="12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22687"/>
            <a:ext cx="5266500" cy="206787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и группировка: в чем разница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близких приемов помогает выбрать нужный способ преобразования многочлена.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общий множитель заметен не сразу, стоит попробовать разбить многочлен на группы и проверить, появятся ли одинаковые скобки.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алгебре,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одинаковые скобки
</a:t>
            </a:r>
            <a:endParaRPr lang="en-US" sz="3153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верного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скобки показывают, что разложение выполнено правильно. Если они не совпали, значит, группы выбраны неудачно или при вынесении множителя допущена ошибка.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множителя из каждой группы в скобках остается одно и то же выражение. Это означает, что в обеих частях многочлена есть общий двучлен, который можно выделить.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правилом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метода — распределительное свойство умножения. Если раскрыть скобки в выражении a(b+c)+d(b+c), получится сумма одинаковых частей, которую можно снова записать как произведение.
</a:t>
            </a:r>
            <a:endParaRPr lang="en-US" sz="15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многочлены чаще всего раскладывают группировкой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типичные ситуации, в которых ученики чаще применяют этот способ. Особенно удобно начинать с выражений из четырёх членов.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разбить многочлен на две части, тем быстрее находится общий двучлен и тем надежнее получается разложение.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«Разложение многочленов на множители», условное распределение для наглядности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перестановкой слагаемых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Исходная запись
</a:t>
            </a:r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многочлен ab+ac+db+dc. Сразу не всегда видно удобные группы, поэтому сначала оцениваем, какие слагаемые лучше расположить рядом.
</a:t>
            </a:r>
            <a:endParaRPr lang="en-US" sz="1356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Выносим множители
</a:t>
            </a:r>
            <a:pPr algn="r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a(b+c)+d(b+c). Теперь обе группы содержат одинаковую скобку, и это позволяет перейти к следующему шагу без дополнительных преобразований.
</a:t>
            </a:r>
            <a:endParaRPr lang="en-US" sz="1284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Записываем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Выносим общий двучлен и получаем (a+d) (b+c). Если раскрыть скобки, снова получится исходный многочлен, значит, решение верно.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Меняем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Объединяем ab+ac и db+dc. Перестановка помогает заметить, что в первой паре есть общий множитель a, а во второй — d.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скобки появляются и при работе с отрицательными коэффициентами, если внимательно следить за знаками.
</a:t>
            </a:r>
            <a:endParaRPr lang="en-US" sz="633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с минусом особенно важно аккуратно выносить общий множитель. Именно внимательность к знакам помогает получить правильные одинаковые скобки.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учебной темы «Разложение на множители способом группировки»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разложения
</a:t>
            </a:r>
            <a:endParaRPr lang="en-US" sz="3191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при разложении не потеряны члены, знаки и коэффициенты. Самый надежный способ — раскрыть скобки и сравнить результат с исходным многочленом.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раскрытия скобок получается тот же многочлен, разложение выполнено верно.
</a:t>
            </a:r>
            <a:endParaRPr lang="en-US" sz="1395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разложения многочлена способом группировки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учеников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слагаемые объединяют так, что потом невозможно вынести общий множитель. Перед началом важно проверить, какие члены действительно удобно поставить вместе и почему.
</a:t>
            </a:r>
            <a:endParaRPr lang="en-US" sz="1409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множителя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замечают общий множитель только в одной группе и забывают о второй. Тогда одинаковые скобки не появляются, и разложение останавливается слишком рано.
</a:t>
            </a:r>
            <a:endParaRPr lang="en-US" sz="1511" dirty="0"/>
          </a:p>
        </p:txBody>
      </p:sp>
      <p:sp>
        <p:nvSpPr>
          <p:cNvPr id="14" name="Text 4"/>
          <p:cNvSpPr txBox="1"/>
          <p:nvPr/>
        </p:nvSpPr>
        <p:spPr>
          <a:xfrm>
            <a:off x="783700" y="33268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со знаком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вынесении минуса особенно легко изменить знак внутри скобок неправильно. Нужно внимательно следить, чтобы после раскрытия скобок каждый член совпал с исходным выражением.
</a:t>
            </a:r>
            <a:endParaRPr lang="en-US" sz="1335" dirty="0"/>
          </a:p>
        </p:txBody>
      </p:sp>
      <p:sp>
        <p:nvSpPr>
          <p:cNvPr id="15" name="Text 5"/>
          <p:cNvSpPr txBox="1"/>
          <p:nvPr/>
        </p:nvSpPr>
        <p:spPr>
          <a:xfrm>
            <a:off x="5065438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 раскрытии скобок забывают один из одночленов или неверно считают коэффициент. Проверка по каждому слагаемому помогает быстро заметить такую ошибку.
</a:t>
            </a:r>
            <a:endParaRPr lang="en-US" sz="1479" dirty="0"/>
          </a:p>
        </p:txBody>
      </p:sp>
      <p:sp>
        <p:nvSpPr>
          <p:cNvPr id="16" name="Text 6"/>
          <p:cNvSpPr txBox="1"/>
          <p:nvPr/>
        </p:nvSpPr>
        <p:spPr>
          <a:xfrm>
            <a:off x="5065438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пытаются разложить многочлен без перестановки слагаемых, хотя другой порядок сделал бы группировку удобной. Полезно сначала попробовать разные варианты записи.
</a:t>
            </a:r>
            <a:endParaRPr lang="en-US" sz="15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удачную группировку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подобрать разбиение, которое приводит к одинаковым скобкам в обеих группах.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суммы к произведению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группировке мы используем распределительное свойство в обратную сторону: из суммы одинаковых скобок получаем произведение. Именно это превращает многочлен в разложение на множители.
</a:t>
            </a:r>
            <a:endParaRPr lang="en-US" sz="1383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вынесения множителя в обеих группах остаются одинаковые скобки, их можно вынести за пределы выражения. Это и есть главный момент метода группировки.
</a:t>
            </a:r>
            <a:endParaRPr lang="en-US" sz="1542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a(b+c)=ab+ac помогает понять, почему проверка раскрытием скобок так важна. Если формула работает в обе стороны, значит разложение составлено правильно.
</a:t>
            </a:r>
            <a:endParaRPr lang="en-US" sz="1656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распределительным свойством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731" y="1479875"/>
            <a:ext cx="422263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основных терминов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темы лучше запоминать вместе с короткими определениями. Это помогает быстрее понимать задания и не путать шаги разложения на множители.
</a:t>
            </a:r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помогают не путать этапы решения и быстрее находить общий множитель.
</a:t>
            </a:r>
            <a:endParaRPr lang="en-US" sz="1332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темы «Разложение на множители способом группировки»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57750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разложение способом группировки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помогает сделать длинное выражение короче и удобнее для дальнейших действий. После разложения легче увидеть повторяющиеся части и выполнить преобразование без лишних вычислений.
</a:t>
            </a:r>
            <a:endParaRPr lang="en-US" sz="1129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часто нужна при работе с формулами, где важно переписать выражение в более удобном виде. Это облегчает подстановку значений и сравнение частей формулы.
</a:t>
            </a:r>
            <a:endParaRPr lang="en-US" sz="1140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уравнениям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сложных задачах разложение на множители становится первым шагом перед решением уравнений. Оно помогает заметить общий множитель и сократить запись.
</a:t>
            </a:r>
            <a:endParaRPr lang="en-US" sz="1140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упражнения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этот прием встречается в заданиях на преобразование многочленов и повторение распределительного свойства. Он формирует аккуратность и умение работать с несколькими слагаемыми.
</a:t>
            </a:r>
            <a:endParaRPr lang="en-US" sz="11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действий требует решение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многочлен, тем больше шагов нужно для аккуратного разложения. Особенно важны порядок действий и контроль знаков на каждом этапе.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требует больше шагов, чем простое вынесение множителя, но позволяет разложить выражения, которые иначе не упрощаются.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количества действий при разложении многочлена способом группировки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тренировки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ax+ay+bx+by удобно разбить на две пары: в каждой группе можно вынести общий множитель. После этого появляются одинаковые скобки, и выражение легко записать как произведение.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x2+5x+2x+10 показывает, что группировка работает и с квадратным членом. Сначала объединяют соседние слагаемые, затем выносят общий множитель из каждой части.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3m-6n+2m-4n полезен для тренировки со знаками. Важно аккуратно вынести числа перед скобками и не потерять минусы при переходе к общему множителю.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p2-3p+4p-12 помогает увидеть, как после группировки можно получить одинаковые скобки даже в выражении с разными коэффициентами. Такой пример удобно разбирать пошагово у доски.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ответ верный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Раскройте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полученное произведение, раскрыв скобки по распределительному свойству. Если результат совпадает с исходным многочленом, значит разложение составлено правильно.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каждый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все одночлены по порядку: не пропущены ли члены, совпадают ли коэффициенты и правильно ли записаны знаки. Даже одна ошибка меняет весь ответ.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форму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ответ должен быть произведением множителей, а не суммой. Если в результате остались только скобки и множители, то способ группировки применен успешно.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стало понятным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группировки показывает, как из многочлена получить произведение через удобное объединение слагаемых. Если скобки совпали, знаки проверены и раскрытие возвращает исходное выражение, ответ можно считать верным.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2026-05-30T00:21:12Z</dcterms:created>
  <dcterms:modified xsi:type="dcterms:W3CDTF">2026-05-30T00:21:12Z</dcterms:modified>
</cp:coreProperties>
</file>