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Индия: страна рек, городов и древних открытий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истокам одной из древнейших цивилизаций.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находилась Древняя Индия и почему там рано появилось земледелие
</a:t>
            </a:r>
            <a:endParaRPr lang="en-US" sz="1772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Индия лежала на Индостане, где реки, муссоны и тёплый климат помогли людям рано перейти к земледелию и обмену товарами.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Древней Индии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Гималаев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страны закрывали высокие Гималаи. Они ослабляли холодные ветры и мешали вторжениям, поэтому в долинах дольше сохранялись тёплые условия для жизни и земледелия.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 и Ганг разливались и оставляли на берегах плодородный ил. Благодаря этому почва была богата питательными веществами, а урожаи зерна получались особенно хорошими.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Муссонные дожди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муссон приносил влажный воздух и обильные дожди. Без этих сезонных осадков земледелие в регионе было бы намного труднее и давало бы меньше пищи.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давали людям воду для полива, рыбу и удобные пути для перевозки товаров. Поэтому рядом с ними быстрее возникали поселения, рынки и ремесленные центры.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последовательность показывает, как менялись общество, власть и культурные центры на протяжении многих веков.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периоды истории Древней Индии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подъём городов, науки и искусства связан с эпохами Маурьев и Гуптов.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Древней Индии, общепринятые даты: около 2600–1900 гг. до н. э.; 1500–500 гг. до н. э.; 321–185 гг. до н. э.; 320–550 гг. н. э.
</a:t>
            </a:r>
            <a:endParaRPr lang="en-US" sz="8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 долины Инда: первые города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261450" y="1166125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улиц
</a:t>
            </a:r>
            <a:pPr algn="l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Хараппа и Мохенджо-Даро строили по продуманному плану: улицы пересекались под прямым углом, а кварталы располагались упорядоченно. Это облегчало движение людей и перевозку товаров.
</a:t>
            </a:r>
            <a:endParaRPr lang="en-US" sz="1214" dirty="0"/>
          </a:p>
        </p:txBody>
      </p:sp>
      <p:sp>
        <p:nvSpPr>
          <p:cNvPr id="12" name="Text 3"/>
          <p:cNvSpPr txBox="1"/>
          <p:nvPr/>
        </p:nvSpPr>
        <p:spPr>
          <a:xfrm>
            <a:off x="1261450" y="20958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возводили прочные кирпичные дома, рассчитанные на долгую службу. Внутри были дворы, комнаты и хозяйственные помещения, что говорит о достаточно удобном быте жителей.
</a:t>
            </a:r>
            <a:endParaRPr lang="en-US" sz="1281" dirty="0"/>
          </a:p>
        </p:txBody>
      </p:sp>
      <p:sp>
        <p:nvSpPr>
          <p:cNvPr id="13" name="Text 4"/>
          <p:cNvSpPr txBox="1"/>
          <p:nvPr/>
        </p:nvSpPr>
        <p:spPr>
          <a:xfrm>
            <a:off x="1261450" y="301962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чистота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нашли остатки канализации, колодцев и водостоков. Для своего времени это была очень развитая система, помогающая поддерживать порядок и отводить грязную воду.
</a:t>
            </a:r>
            <a:endParaRPr lang="en-US" sz="1311" dirty="0"/>
          </a:p>
        </p:txBody>
      </p:sp>
      <p:sp>
        <p:nvSpPr>
          <p:cNvPr id="14" name="Text 5"/>
          <p:cNvSpPr txBox="1"/>
          <p:nvPr/>
        </p:nvSpPr>
        <p:spPr>
          <a:xfrm>
            <a:off x="1261450" y="39433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жизни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находках — печатях, весах, сосудах и зернохранилищах — учёные узнают многое о торговле, ремёслах и запасах еды. Письменность этой цивилизации пока прочитана не полностью.
</a:t>
            </a:r>
            <a:endParaRPr lang="en-US" sz="130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12134"/>
            <a:ext cx="4646100" cy="1646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Хараппа и Мохенджо-Даро: сравнение городов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исследования городов долины Инда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главных центров цивилизации долины Инда показывает, насколько продуманной была городская жизнь.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города имели чёткую планировку и развитое благоустройство, что было редкостью для древнего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8850" y="4199041"/>
            <a:ext cx="511200" cy="4089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занимались жители городов Инда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выращивали пшеницу, ячмень, горох и хлопок. Урожай зависел от рек и дождей, а излишки зерна помогали поддерживать жизнь больших поселений.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разводили быков, овец и коз. Домашние животные давали молоко, шерсть, мясо и помощь в хозяйстве, поэтому были важной частью повседневной жизни.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делали украшения, посуду, ткань и изделия из меди и бронзы. Их работа требовала опыта, аккуратности и умения использовать разные материалы.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Весы и одинаковые меры показывают, что обмен был организованным и точным. Это помогало торговать внутри городов и устанавливать связи с дальними районами.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вырастало древнеиндийское поселение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и хозяйство постепенно превращали деревню в крупный город.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Ведийская эпоха и общество ариев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племена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упадка городов Инда усилились арийские племена. Они говорили на древних индоевропейских языках и принесли в регион свои обычаи, песни и представления о мире.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духовным наследием ариев стали Веды. Эти тексты долго передавались устно, а затем были записаны, сохранив сведения о верованиях и правилах жизни.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Арии вели хозяйство, основанное на земледелии и скотоводстве. Со временем они стали жить более оседло, а их общества — сложнее и организованнее.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варн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 обществе выделились группы по рождению и занятиям. Так возникли варны, которые определяли место человека в обществе и его обязанности.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Варны показывали, как в древнем обществе распределялись обязанности, власть и религиозные функции.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варны древнеиндийского общества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варн закрепляла общественные роли по рождению и сильно влияла на жизнь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описание варн в древнеиндийских источниках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69" y="925750"/>
            <a:ext cx="2745463" cy="216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69" y="925750"/>
            <a:ext cx="2745463" cy="216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16841"/>
            <a:ext cx="2745600" cy="21637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вырос из древних ведийских представлений о мире, жертвах и священных гимнах. Его храмы украшались статуями богов, а жизнь верующих была связана с ритуалами, праздниками и почитанием священных мест на берегах рек.
</a:t>
            </a:r>
            <a:endParaRPr lang="en-US" sz="1031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Индуизм: вера многих богов
</a:t>
            </a:r>
            <a:endParaRPr lang="en-US" sz="1516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возник благодаря Сиддхартхе Гаутаме в VI–V веках до н. э. Его учение призывало к доброте, спокойствию и отказу от жестокости. Символом этой веры стали ступы, монастыри и образ Будды.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Будда и путь без насилия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Джайнизм тоже учил ненасилию, самодисциплине и уважению ко всему живому. Его последователи стремились жить просто и осторожно, чтобы не причинять вред даже самым маленьким существам. Так в Индии сложились разные, но влиятельные религиозные традиции.
</a:t>
            </a:r>
            <a:endParaRPr lang="en-US" sz="922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Джайнизм: строгая дисциплина
</a:t>
            </a:r>
            <a:endParaRPr lang="en-US" sz="1342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Древней Индии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империи Маурьев и Ашоки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321 год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Чандрагупта Маурья создал сильную державу, которая постепенно объединила большую часть Индии. Так начался подъем империи Маурьев.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век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Ашоке государство достигло наибольшей мощи. После войны с Калингой правитель отказался от жестокости и стал поддерживать буддизм.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Ашоки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всей стране строили дороги и ставили каменные надписи с правилами справедливого управления, уважения к людям и милосердия.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3266" y="1515502"/>
            <a:ext cx="3877468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 Древней Индии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Древней Индии; школьный курс всеобщей истории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в каких областях древние индийцы особенно продвинулись и какие примеры их открытий дошли до нас.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Древнеиндийские знания были практичными и долговечными: они помогали в счёте, лечении, строительстве и сохранении культурной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купцы везли товары по морю и суше, а вместе с ними — новые идеи, ремесленные приёмы и религиозные представления.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Древней Индии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связывала Индию с разными регионами и делала города богаче, а культурный обмен — шире.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Древней Индии; обобщённые данные о торговых направлениях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Архитектура, искусство и памятники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Ступы и храмы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строители возводили ступы и храмы как священные места поклонения и памяти. Эти сооружения помогали людям сохранять религиозные традиции и становились центрами паломничества и обрядов.
</a:t>
            </a:r>
            <a:endParaRPr lang="en-US" sz="1198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Колонны Ашоки
</a:t>
            </a:r>
            <a:pPr algn="l" indent="0" marL="0">
              <a:lnSpc>
                <a:spcPct val="100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колонны Ашоки выделялись прочностью и красотой. Их украшали львы, колесо дхармы и надписи, напоминавшие о справедливом правлении, уважении к людям и важности морали.
</a:t>
            </a:r>
            <a:endParaRPr lang="en-US" sz="1273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Пещерные монастыри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скалах вырубали монастыри и залы для молитв и учёбы. Такие постройки защищали от жары и служили местом, где монахи жили, изучали тексты и обучали учеников.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Рельефы и скульптуры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создавали рельефы и скульптуры с богами, животными, сценами повседневной жизни и образами правителей. Через искусство они передавали верования, историю и представления о власти.
</a:t>
            </a:r>
            <a:endParaRPr lang="en-US" sz="11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письменные знаки в Индии связаны с цивилизацией долины Инда. Учёные до сих пор полностью не прочитали эти надписи, но по ним можно судить о развитой городской культуре и умении фиксировать важные сведения.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Знаки, оставленные на камне
</a:t>
            </a:r>
            <a:endParaRPr lang="en-US" sz="1466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широко распространились письмо брахми и санскрит. Священные тексты сначала передавали устно, а затем стали записывать на пальмовых листьях, чтобы сохранить их для учеников, жрецов и переписчиков.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записанная на пальмовых листьях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помогла не потерять Веды, законы и научные наблюдения. Благодаря рукописям древнеиндийские знания можно было изучать в школах и монастырях, а затем передавать следующим поколениям.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для учения и сохранения знаний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книги Древней Индии
</a:t>
            </a:r>
            <a:endParaRPr lang="en-US" sz="24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развивались знания в Древней Индии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наблюдения природы и устная традиция постепенно привели к записи знаний и их распространению по Азии.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жителей Древней Индии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питания составляли рис, пшеница, ячмень и бобовые. Люди также ели фрукты и молочные продукты, поэтому успех земледелия напрямую влиял на достаток семьи.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140974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украшения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носили одежду из хлопка и шерсти, удобную для жаркого и прохладного времени года. Наряд дополняли бусы, металлические браслеты и другие украшения.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2717796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в 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делали керамику, ткани, оружие и украшения. Их изделия были нужны не только для быта, но и для торговли, поэтому мастерство ценилось очень высоко.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294609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часто учились у родителей и помогали взрослым в поле, доме или мастерской. Так они с ранних лет осваивали семейное дело и правила жизни общины.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4450" y="3876475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труд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 была тесно связана с хозяйством, рынком и соседями. Работа делилась между членами семьи, а успех зависел от урожая, ремесла и обмена товарами.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725169"/>
            <a:ext cx="4646100" cy="22205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Древняя Индия важна для мира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Древней Индии; школьный курс всеобщей истории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какой вклад древнеиндийская цивилизация внесла в науку, культуру, города и международные связи.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Древней Индии заметно в науке, религии и культуре: её идеи вышли далеко за пределы полуострова Индостан.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Наследие, которое пережило века
</a:t>
            </a:r>
            <a:endParaRPr lang="en-US" sz="2903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Индия оставила миру города, религии, открытия и памятники, которые до сих пор изучают и восхищаются ими. Её опыт показал, как природа, труд и знания создают великую цивилизацию.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2026-05-31T22:57:36Z</dcterms:created>
  <dcterms:modified xsi:type="dcterms:W3CDTF">2026-05-31T22:57:36Z</dcterms:modified>
</cp:coreProperties>
</file>