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существительное: слова, которые называют всё вокруг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слова, без которых речь словно теряет имена.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имя существительное так важно в 3 классе
</a:t>
            </a:r>
            <a:endParaRPr lang="en-US" sz="2034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третьем классе важно быстро узнавать существительные в тексте: они помогают понять, о ком или о чём идёт речь, и делают чтение и письмо более точными.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и что называют существительные
</a:t>
            </a:r>
            <a:endParaRPr lang="en-US" sz="2644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«ученик» сразу подсказывает, кто пришёл в класс, а «мяч» — что лежит на полу. Существительные помогают назвать людей и предметы без лишних объяснений. Благодаря им рассказ становится понятным с первого предложения.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природе
</a:t>
            </a:r>
            <a:pPr algn="l" indent="0" marL="0">
              <a:lnSpc>
                <a:spcPct val="90000"/>
              </a:lnSpc>
              <a:buNone/>
            </a:pPr>
            <a:r>
              <a:rPr lang="en-US" sz="37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«Дождь», «солнце» и «ветер» называют явления природы, которые мы видим и чувствуем каждый день. Такие существительные будто рисуют картину за окном. Их легко заметить, если внимательно слушать и смотреть вокруг.
</a:t>
            </a:r>
            <a:endParaRPr lang="en-US" sz="1121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чувствах
</a:t>
            </a:r>
            <a:pPr algn="l" indent="0" marL="0">
              <a:lnSpc>
                <a:spcPct val="90000"/>
              </a:lnSpc>
              <a:buNone/>
            </a:pPr>
            <a:r>
              <a:rPr lang="en-US" sz="37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существительные, которые называют не только вещи, но и чувства: «дружба», «радость», «грусть». Они помогают говорить о том, что происходит в душе. Без таких слов разговор получился бы совсем скучным.
</a:t>
            </a:r>
            <a:endParaRPr lang="en-US" sz="1122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и что называют существительные
</a:t>
            </a:r>
            <a:endParaRPr lang="en-US" sz="2644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193" y="1434361"/>
            <a:ext cx="444937" cy="508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31483" y="1413452"/>
            <a:ext cx="559500" cy="559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какие вопросы отвечают существительные
</a:t>
            </a:r>
            <a:endParaRPr lang="en-US" sz="2234" dirty="0"/>
          </a:p>
        </p:txBody>
      </p:sp>
      <p:sp>
        <p:nvSpPr>
          <p:cNvPr id="10" name="Text 1"/>
          <p:cNvSpPr txBox="1"/>
          <p:nvPr/>
        </p:nvSpPr>
        <p:spPr>
          <a:xfrm>
            <a:off x="619675" y="2210425"/>
            <a:ext cx="3442500" cy="193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Кто?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вопрос «кто?» отвечают слова, которые называют людей и животных: мама, ученик, кот, медвежонок. Этот вопрос помогает быстро найти живое существо в предложении.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4710245" y="2210425"/>
            <a:ext cx="3402600" cy="193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Что?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вопрос «что?» отвечают слова, которые называют предметы, явления и чувства: тетрадь, снег, радость, дерево. Так легче понять, о чём говорится в тексте.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 называют одного конкретного человека, город, реку или животное: Маша, Москва, Волга, Барсик. Их пишут с заглавной буквы, чтобы сразу показать, что это особое название.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Нарицательные имена называют целую группу одинаковых предметов: девочка, город, река, кот, книга. Такие слова не указывают на одного-единственного героя, а подходят многим похожим предметам.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тетради встретилось слово с заглавной буквы, стоит проверить: это начало предложения или собственное имя. Иногда одна большая буква очень помогает не ошибиться — она как школьный фонарик.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 нарицательные имена легко сравнить: «Маша» — имя одной девочки, а «девочка» — слово для всех девочек. Такая пара хорошо показывает, как работает этот признак.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 нарицательные имена
</a:t>
            </a:r>
            <a:endParaRPr lang="en-US" sz="2718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существительное называет один предмет, оно стоит в единственном числе: стол, книга, дерево. Когда предметов много, используется множественное число: столы, книги, деревья. Это видно по форме слова.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число меняется с помощью окончания, а иногда слово звучит немного иначе. Но смысл остаётся понятным: одно — это один предмет, а много — уже целая компания.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и множественное число
</a:t>
            </a:r>
            <a:endParaRPr lang="en-US" sz="2702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4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существительных: мужской, женский, средний
</a:t>
            </a:r>
            <a:endParaRPr lang="en-US" sz="204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мужскому роду относятся слова вроде «дом», «стол», «ученик». Их удобно запоминать вместе с подходящими словами: большой дом, новый стол, весёлый ученик. Так род сразу становится заметнее.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женскому роду относятся слова «весна», «книга», «девочка». С ними употребляются формы типа «красивая весна» или «интересная книга». Род помогает словам дружить друг с другом без ошибок.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среднему роду относятся слова «окно», «море», «яблоко». Они звучат спокойно и часто требуют особых окончаний в словосочетании: светлое окно, синее море. Род лучше запоминать сразу вместе со словом.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149" y="1354426"/>
            <a:ext cx="455014" cy="4550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4957" y="1366165"/>
            <a:ext cx="485477" cy="431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3214" y="1412656"/>
            <a:ext cx="2808300" cy="2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помогает писать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612917" y="1899829"/>
            <a:ext cx="3388739" cy="14958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женского рода на конце часто пишется мягкий знак: тетрадь, ночь, дверь, радость. Он не обозначает отдельный звук, но подсказывает, как правильно написать слово.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325253" y="1412656"/>
            <a:ext cx="2808300" cy="2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буква с важной ролью
</a:t>
            </a:r>
            <a:endParaRPr lang="en-US" sz="1286" dirty="0"/>
          </a:p>
        </p:txBody>
      </p:sp>
      <p:sp>
        <p:nvSpPr>
          <p:cNvPr id="10" name="Text 3"/>
          <p:cNvSpPr txBox="1"/>
          <p:nvPr/>
        </p:nvSpPr>
        <p:spPr>
          <a:xfrm>
            <a:off x="4744956" y="1899829"/>
            <a:ext cx="3388739" cy="14958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выглядит совсем маленьким, но без него слово может стать ошибочным. Поэтому такие существительные нужно писать особенно внимательно, словно проверяешь крошечного, но очень важного помощника.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8225" y="397625"/>
            <a:ext cx="6621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мягким знаком на конце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существительное в предложении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проверить слово по смыслу, вопросу и признакам.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805" y="1384985"/>
            <a:ext cx="421437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43979" y="1384985"/>
            <a:ext cx="342418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66577" y="1418271"/>
            <a:ext cx="443582" cy="35486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существительные дружат с другими словами
</a:t>
            </a:r>
            <a:endParaRPr lang="en-US" sz="2105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прилагательными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описывают признак предмета: зелёный лес, тёплый чай, белая шапка. Благодаря им существительное становится ярче и точнее, а картинка в тексте — живее.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глаголами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показывают действие: лес шумит, чай остыл, шапка лежит. Когда существительное соединяется с глаголом, предложение начинает двигаться, будто в нём включили моторчик.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предложении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помогают связать признаки и действия в понятный текст. Без них слова были бы разрозненными, а с ними получается аккуратное, ясное и очень удобное для чтения предложение.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в названиях профессий
</a:t>
            </a:r>
            <a:endParaRPr lang="en-US" sz="2431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помогают назвать профессии людей: врач, учитель, повар, водитель, пожарный. По таким словам сразу понятно, чем занимается человек и какую пользу он приносит другим.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текстах названия профессий часто стоят рядом с глаголами-действиями: лечит, учит, готовит, перевозит, спасает. Так предложение становится понятным и показывает важное дело взрослых.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найти в тексте слово-профессию, можно быстрее понять, о ком идёт речь. Такие существительные встречаются и в рассказах, и в описаниях, и в загадках.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у школьной тропинки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забора тихо шелестит берёза, и её светлые листья ловят утренний ветер. Рядом прыгает воробей, а на земле блестит роса. Такая картина помогает представить не просто дерево, а живую сцену из школьного двора.
</a:t>
            </a:r>
            <a:endParaRPr lang="en-US" sz="899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берег реки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берегу Волги лежит снег, а ледяной ветер рисует узоры на тропинке. Над водой медленно плывут серые облака. В таких словах слышится холод, простор и спокойствие зимней природы.
</a:t>
            </a:r>
            <a:endParaRPr lang="en-US" sz="929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поляна с ромашками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зелёной поляне растут ромашки, и над ними кружатся пчёлы. Где-то рядом поёт птица, а солнце согревает траву. Существительные делают эту картину очень точной: сразу видно, что происходит вокруг.
</a:t>
            </a:r>
            <a:endParaRPr lang="en-US" sz="929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в картинах природы
</a:t>
            </a:r>
            <a:endParaRPr lang="en-US" sz="264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существительное по падежам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слово отвечает на разные падежные вопросы и меняет окончание в предложении.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встречаются в предложении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помогают словам не стоять в одиночестве. Они показывают, как одно существительное связано с другим и какое место занимает в предложении.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меняется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меняется окончание, слово подстраивается под смысл. Так становится понятно, кто действует, кому что-то дают и о чём говорят.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становится точной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делают предложение аккуратным и понятным. Без них слова могли бы перепутаться, а с ними всё встаёт на свои места.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русском языке нужны падежи
</a:t>
            </a:r>
            <a:endParaRPr lang="en-US" sz="2732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Орфограммы в словах-существительных
</a:t>
            </a:r>
            <a:endParaRPr lang="en-US" sz="2494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существительных часто встречаются безударные гласные. Их нельзя писать наугад: нужно подобрать проверочное слово или изменить форму, чтобы звук стал слышнее.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 некоторых слов пишется мягкий знак. Он не обозначает звук, но помогает правильно передать слово на письме, например в словах ночь и радость.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 всегда пишутся с заглавной буквы. Это правило особенно важно в названиях городов, рек, книг и кличках животных.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звук слышится неясно, а буква сомневается, слово нужно проверять внимательнее. Тогда орфограмма не поймает ученика врасплох, как маленький хитрый шпион.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 помогает увидеть картинку яснее: не просто птица, а синица; не просто цветок, а подснежник. Чем точнее название, тем живее представление у читателя.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существительные делают текст выразительным и интересным. В рассказе сразу появляется характер, настроение и нужная деталь, а речь звучит аккуратнее и дружелюбнее.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существительное делает речь ярче
</a:t>
            </a:r>
            <a:endParaRPr lang="en-US" sz="2425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700" y="397625"/>
            <a:ext cx="6625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в загадках и словесных играх
</a:t>
            </a:r>
            <a:endParaRPr lang="en-US" sz="2136" dirty="0"/>
          </a:p>
        </p:txBody>
      </p:sp>
      <p:sp>
        <p:nvSpPr>
          <p:cNvPr id="8" name="Text 1"/>
          <p:cNvSpPr txBox="1"/>
          <p:nvPr/>
        </p:nvSpPr>
        <p:spPr>
          <a:xfrm>
            <a:off x="58905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загадку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загадке обычно спрятано существительное: предмет, животное или явление. Нужно внимательно услышать подсказки и представить, что именно описывается.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2951425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слово-ответ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дети проверяют, на какой вопрос отвечает слово: кто? или что? Так легче понять, подходит ли оно в качестве ответа и как его написать.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7810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форму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полезно посмотреть, пишется ли слово с заглавной буквы и в каком оно числе. Игра превращается в полезную тренировку для памяти и грамотности.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что слово — имя существительное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 смыслу и вопросам определить, относится ли слово к имени существительному.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отвечает на вопросы кто? и что?, поэтому его удобно искать по смыслу. Если слово называет предмет, человека, животное или чувство, оно, скорее всего, подходит.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бывают собственными и нарицательными. Собственные имена пишутся с заглавной буквы, а нарицательные называют целую группу одинаковых предметов без такой буквы.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можно определить число: единственное или множественное. У многих слов также можно назвать род — мужской, женский или средний, как у настоящего языкового помощника.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текста стоит сначала задать вопрос к слову, а потом посмотреть на его признаки. Этот простой способ помогает быстро находить существительные и не путаться.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перед проверкой знаний
</a:t>
            </a:r>
            <a:endParaRPr lang="en-US" sz="2231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80" y="483941"/>
            <a:ext cx="8031600" cy="1600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42536" y="2216005"/>
            <a:ext cx="35661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помогает назвать мир вокруг нас
</a:t>
            </a:r>
            <a:endParaRPr lang="en-US" sz="3565" dirty="0"/>
          </a:p>
        </p:txBody>
      </p:sp>
      <p:sp>
        <p:nvSpPr>
          <p:cNvPr id="7" name="Text 1"/>
          <p:cNvSpPr txBox="1"/>
          <p:nvPr/>
        </p:nvSpPr>
        <p:spPr>
          <a:xfrm>
            <a:off x="5327650" y="2724316"/>
            <a:ext cx="3456300" cy="152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уметь находить существительные в тексте, читать и писать становится легче. Эти слова называют всё важное: людей, предметы, явления и чувства, а значит, делают речь точной и живой.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2026-05-21T23:13:38Z</dcterms:created>
  <dcterms:modified xsi:type="dcterms:W3CDTF">2026-05-21T23:13:38Z</dcterms:modified>
</cp:coreProperties>
</file>