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видов: основные идеи учения Дарвина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раскрывает механизм естественного отбора и разнообразие жизни.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считали, что виды неизменны. Однако развитие науки и путешествия Дарвина привели к новой теории о происхождении и изменении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возникновения теории эволюции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открытия Чарльза Дарвина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родился в 1809 году в Англии и изучал медицину и естественные науки, что заложило основу его будущих исследований.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на «Бигле»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1831 по 1836 год Дарвин изучал флору и фауну по всему миру, собирая редкие образцы и делая важные наблюдения о природе.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 разнообразии и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различные виды на разных континентах, он заметил закономерности, которые помогли ему сформировать идеи об эволюции.
</a:t>
            </a:r>
            <a:endParaRPr lang="en-US" sz="11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Чарльза Лайеля о постепенных геологических изменениях вдохновили Дарвина на понимание длительного эволюционного процесса.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селекцией домашних животных показали Дарвину, как отбор влияет на форму и функции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Томаса Мальтуса о борьбе за ресурсы подсказала важность конкуренции в природе между живыми организмами.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основы теории Дарвина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путешествия на «Бигле» на эволюционную теорию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флоры и фауны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 и животных на разных островах показало, как изолированные популяции развивают уникальные признаки.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представлений о новых видах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послужили доказательством того, что новые виды могут возникать вследствие эволюционных изменений.
</a:t>
            </a:r>
            <a:endParaRPr lang="en-US" sz="992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клюва у вьюрков островов способствовали пониманию того, как вид приспосабливается к условиям жизни.
</a:t>
            </a:r>
            <a:endParaRPr lang="en-US" sz="10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«Происхождение видов» Дарвин подробно изложил теорию естественного отбора как движущего механизма эволюции.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вызвала споры среди ученых и представителей религии из-за противоречия традиционным взглядам.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представила новые доказательства изменчивости и происхождения видов на основе научных наблюдений.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эта работа заложила основу для дальнейших исследований и развития биологических наук.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Дарвина и общественная реакция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1000000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организмов ежедневно участвуют в борьбе за выживание, формируя генетический отбор.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Чарльза Дарвина, 1859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в природе миллионы организмов конкурируют за ресурсы, где выживают только наиболее приспособленные.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стадий процесса отбора в природе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естественного отбора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в генах и передается от родителей к потомству, обеспечивая основу для эволюции.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обусловлена воздействием среды и влияет на признаки, не затрагивая генетический код.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изменчивости организмов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происходит между особями одного вида за пищу и место обитания.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борьба — соперничество между разными видами за ограниченные ресурсы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неблагоприятным условиям, таким как голод или хищники, способствует отбору сильнейших особей.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борьбы за существование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как результатов естественного отбора
</a:t>
            </a:r>
            <a:endParaRPr lang="en-US" sz="2341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палочников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используют окраску тела, похожую на веточки и листья, чтобы сливаться с окружающей средой. Эта маскировка помогает избегать хищников и повышает шансы на выживание в лесу.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 имитируют внешний вид опасных или несъедобных видов для отпугивания хищников. Такая адаптация повышает их защиту и способствует сохранению вида.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позволяет жирафам достигать высоких ветвей деревьев, недоступных для других травоядных. Это обеспечивает им уникальный источник пищи и улучшает шансы на выживание в саванне.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случайные изменения в генах, которые создают новые признаки у организмов, влияя на их приспособленность к среде обитания.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и наследственности в эволюции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благоприятных мутаций потомству обеспечивает закрепление успешных адаптаций и способствует эволюционным изменениям в популяциях.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Дарвин не знал точных механизмов наследования, он понимал, что изменчивость передаётся от родителей к потомкам и важна для естественного отбора.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280" y="1394038"/>
            <a:ext cx="408544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базируется на научных данных и объясняет динамичное развитие жизни, в отличие от догматического креационизма.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«Происхождение видов», Чарльз Дарвин, 1859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между учением Дарвина и креационизмом, подчеркивая научный и религиозный подходы к происхождению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взглядов: эволюция Дарвина и креационизм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эволюционной биологии, 2020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Филетическая эволюция происходит постепенно, тогда как дивергентная проявляется резкими скачками, ведущими к возникновению новых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эволюции может быть как медленным и непрерывным, так и быстрым с образованием разнообразия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 формы эволюции: графическое представление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эволюции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— мост между рыбами и земноводными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имела черты как рыб, так и первых наземных животных, показывая этапы адаптации к жизни на суше и постепенное изменение видов.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Слоистость земной коры и слои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слоев земной коры обнаруживает последовательные изменения фауны и флоры, что свидетельствует о постепенной смене видов в истории Земли.
</a:t>
            </a:r>
            <a:endParaRPr lang="en-US" sz="936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совмещает признаки птиц и рептилий и служит примером переходного организма между этими группами. Его окаменелости подтверждают эволюционные связи.
</a:t>
            </a:r>
            <a:endParaRPr lang="en-US" sz="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и эмбриология как доказательства эволюции
</a:t>
            </a:r>
            <a:endParaRPr lang="en-US" sz="1945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 разных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Пятипалая конечность у человека, кита и летучей мыши показывает общее происхождение, несмотря на разнообразие функций у разных видов.
</a:t>
            </a:r>
            <a:endParaRPr lang="en-US" sz="1087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строения эмбрионов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Эмбрионы различных позвоночных на ранних стадиях имеют сходные черты, что свидетельствует о наличии общих предков.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развития органов у зародышей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изучение эмбрионального развития раскрывает последовательность формирования органов, подтверждающую эволюционные связи между видами.
</a:t>
            </a:r>
            <a:endParaRPr lang="en-US" sz="10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эволюции в природе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клюва у вьюрков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на Галапагосах вызвали изменение формы клюва вьюрков, что улучшило их приспособленность к новой пище.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инсектицидной устойчивости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быстро развивают устойчивость к химическим средствам, что является примером современного естественного отбора в действии.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развили защиту от антибиотиков благодаря естественному отбору, что отражает быстроту современных эволюционных процессов.
</a:t>
            </a:r>
            <a:endParaRPr lang="en-US" sz="10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стала фундаментом для генетики, экологии и этологии, объединяя знания о наследственности и поведении организмов.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эволюции применяются в медицине и сельском хозяйстве для разработки новых методов борьбы с болезнями и улучшения культур.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синтетическая теория эволюции интегрирует генетику и классическую биологию для объяснения механизмов изменения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эволюционной теории в современной биологии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не имел знаний о генетике, что ограничивало объяснение механизмов наследования признаков в его теории.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развитие теории эволюции Дарвина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ранних изученных переходных форм вызывало критику, однако новые палеонтологические находки постепенно устраняют этот пробел.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развитие молекулярной биологии дали подтверждения и расширили понимание процессов эволюции.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из генетики и биоинформатики укрепляют ключевые положения дарвиновской теории и её актуальность.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Дарвинская теория в современном мире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остаётся основой для понимания биологического разнообразия и проявляется в науке, медицине и экологии — важнейших сферах современного общества.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2026-05-09T07:51:26Z</dcterms:created>
  <dcterms:modified xsi:type="dcterms:W3CDTF">2026-05-09T07:51:26Z</dcterms:modified>
</cp:coreProperties>
</file>