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анализаторы: открытия
</a:t>
            </a:r>
            <a:endParaRPr lang="en-US" sz="4691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понятен мозгу через сигналы чувств.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чувствуем мир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 соединяет рецепторы, нервные пути и кору мозга. Именно поэтому восприятие зависит не только от внешнего сигнала, но и от того, как нервная система его кодирует и сравнивает.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схема работы анализатора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действует стимул: свет, звук, давление, химические вещества или изменение температуры. Рецептор «узнаёт» только подходящий вид энергии и запускает первичную реакцию.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нервам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нервный импульс и передаётся по проводящим путям. На этом этапе информация уже не является светом или звуком, а становится кодом нервной системы.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в мозге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отделах мозга сигнал сопоставляется с опытом, ожиданиями и контекстом. Поэтому одно и то же раздражение может восприниматься по-разному в разных ситуациях.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ощущение — осознанное качество мира: цвет, тон, запах, вкус, прикосновение. Без мозга даже сильный стимул не превращается в полноценное восприятие.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 П. Павлов и идея анализатора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711689" y="13302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научная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Павлов ввёл понятие анализатора, чтобы описать органы чувств как единую систему. Такой подход позволил рассматривать восприятие не изолированно, а в связи с общей работой нервной системы.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11689" y="250415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выделял периферический отдел, проводящие пути и центральный отдел. Эта трёхзвенная схема объясняла, как внешнее раздражение превращается в нервный процесс и затем в осознанное ощущение.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11689" y="367803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анализатора объединила физиологию, психологию и нейробиологию. Благодаря ей стало понятнее, почему одинаковый стимул вызывает разные ответы у разных людей и в разных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 превращение сигнала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рецептор настроен на свой тип энергии: свет, химические вещества, давление, температуру или вибрацию. Такая избирательность делает восприятие точным и не смешивает сигналы разных модальностей.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раздражитель достаточно силён, в рецепторной клетке возникает электрический ответ. Он запускает цепь событий, которая превращает внешний физический процесс в биологический сигнал.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без потерь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импульс идёт по нервным волокнам к центральной нервной системе. При этом смысл сообщения сохраняется, хотя сама форма сигнала меняется с физической на нервную.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восприятии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работают как первые «датчики» организма. Они не просто фиксируют стимул, а отбирают важную информацию, чтобы мозг мог быстро и точно принять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Психофизика: порог и закон Вебера–Фехнера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различения показывает чувствительность системы: чем он ниже, тем тоньше человек замечает изменения. Это важно в музыке, спорте, медицине и повседневной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растёт медленнее самого раздражителя: чтобы заметить разницу, сигнал должен увеличиваться всё сильнее.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закону Вебера–Фехнера; данные условные, 2025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Зрение: глаз как оптическая система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Оптика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 хрусталик работают как система линз: они преломляют свет и собирают его на сетчатке. Без точной фокусировки изображение не стало бы чётким.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сетчатке изображение преобразуется в нервные сигналы. Палочки особенно важны при слабом освещении, поэтому именно они помогают видеть в сумерках и различать формы.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чёткость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обеспечивают цветовое восприятие и высокую остроту зрения. Их особенно много в центральной части сетчатки, поэтому мелкие детали лучше всего различаются прямо перед взглядом.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 зрении: глаз не работает в одиночку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как 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 фон Гельмгольц показал, что зрение нельзя свести только к работе глаза. Оно включает сложную обработку сигналов, которая начинается на сетчатке и продолжается в коре мозга.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на сетчатке получается перевёрнутым, но мы не воспринимаем мир вверх ногами. Мозг не копирует картинку, а собирает её в удобный для восприятия образ.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достраивает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рассматривает зрение как активное построение реальности. Мозг дополняет недостающие фрагменты, оценивает движение и глубину, а также использует прежний опыт.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иллюзии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зрительная иллюзия не ошибка случайного типа, а важный научный инструмент. Она показывает, что восприятие создаётся в системе «глаз — мозг», а не только в глазу.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видим цвета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 работа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цвет считали свойством самого предмета, но физиология показала: он рождается в зрительной системе. Три типа колбочек реагируют на разные диапазоны света, а мозг сравнивает их сигналы и создаёт ощущение цвета.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канала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Юнга–Гельмгольца объяснила, почему из ограниченного числа световых сигналов возникает богатая палитра. Один и тот же физический свет может восприниматься по-разному в зависимости от сочетания возбуждённых колбочек.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оттенки 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становятся особенно заметны там, где меняется освещение или фон. Именно поэтому цвет нельзя понимать как простую «краску» на поверхности вещи: это результат работы глаза и мозга вместе.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Слух: путь звука в ухе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улавливает звуковые волны и направляет их в слуховой проход. Так звук концентрируется и достигает барабанной перепонки, которая начинает колебаться в такт воздушным изменениям.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колебаний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перепонки передаются слуховым косточкам среднего уха. Молоточек, наковальня и стремечко усиливают движение и передают его дальше, не теряя точности ритма и силы сигнала.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Стремечко воздействует на жидкости улитки, и механическое движение превращается в нервные импульсы. Именно здесь звуковая энергия получает «нервный язык», понятный мозгу.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частот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улитки реагируют на разные частоты. Высокие тоны активируют одни области, низкие — другие, поэтому слух анализирует звук по высоте ещё до осознанного восприятия.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от волосковых клеток идут в мозг, где складываются в узнаваемый образ речи, музыки или шума. Без этой обработки звуки остались бы лишь набором колебаний.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 слухе: частоты и орган Корти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Корти преобразует колебания жидкости в улитке в нервный сигнал, а карта частот вдоль улитки помогает мозгу различать высоту тона.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улитки настроены на разные частоты: это основа тонопической организации слуха.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данным физиологии слуха и работам Г. Гельмгольца о частотном анализе звука.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и ориентация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реагируют на вращение головы: движение эндолимфы отклоняет чувствительные клетки и сообщает мозгу направление и скорость поворота.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 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 вестибулярного аппарата согласуются со зрением и мышечным чувством. Поэтому устойчивость сохраняется при ходьбе, беге и резких поворотах.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и ускорение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Отолиты фиксируют линейное ускорение и наклон тела. Благодаря им человек чувствует, где верх и низ, даже с закрытыми глазами.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Обоняние: распознавание молекул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9200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расположены в верхней части носовой полости и напрямую контактируют с молекулами воздуха. Поэтому запах ощущается уже при очень малой концентрации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83809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от обоняния быстро достигает мозговых центров, связанных с памятью и эмоциями. Из-за этого знакомый запах нередко вызывает мгновенные ассоциации.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08422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помогает распознавать испорченную пищу, дым, газ и другие опасные признаки. В повседневной жизни оно работает как ранняя система предупреждения.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 обонянии: комбинаторный код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рецепторов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Аксель и Бакк показали, что обонятельных рецепторов много, и каждое семейство специализировано на распознавании определённых молекулярных признаков запаха.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Комбинаторное 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молекула запаха обычно активирует сразу несколько рецепторов, а один рецептор отвечает на целую группу похожих молекул. Это и есть комбинаторный принцип.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запаха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считывает не один сигнал, а комбинацию активированных рецепторов. Именно поэтому мы различаем огромное число запахов при ограниченном числе рецепторов.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различаются ароматы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открытие объяснило, почему запахи могут быть очень близкими по составу, но восприниматься как разные. Решающее значение имеет не молекула одна, а её «профиль» активации.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вкусы и их примеры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вкусы распознаются разными группами вкусовых рецепторов. Таблица показывает, где они возникают и с какими ощущениями связаны.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вкус имеет собственный химический сигнал, но итоговое восприятие усиливается запахом, температурой и текстурой пищи.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физиологии вкуса; базовые вкусы признаны классическими в современной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вкусовое восприятие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рецепторов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находятся не только на языке, но и в ротовой полости. Они воспринимают химические вещества и запускают передачу сигнала по нервным волокнам.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 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Сенсорный сигнал проходит обработку в стволе мозга и корковых центрах. Там он сравнивается с предыдущим опытом, поэтому вкус зависит и от ожиданий.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других ощущений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консистенция и аромат заметно меняют восприятие. Холодная, тёплая, мягкая или хрустящая пища ощущается по-разному даже при одинаковом составе.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вкус нельзя свести только к языку. Это результат совместной работы химических, температурных и обонятельных рецепторов.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и боль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9200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прикосновения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 улавливают прикосновение, давление и вибрацию. Они помогают определять форму предмета, силу контакта и особенности поверхности без зрительного контроля.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83809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боль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различают холод и тепло, а болевые рецепторы сообщают о потенциальном повреждении. Вместе они создают подробную картину состояния тканей.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08422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выполняет защитную функцию: она вызывает быстрый рефлекс отдёргивания и учит избегать опасных ситуаций в будущем.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тела в коре мозга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карта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Соматосенсорная кора организована как карта тела. Чем точнее и чаще используется участок, тем большую площадь он занимает в коре.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локализации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Рецептивные поля позволяют определять, где именно произошло прикосновение. Чем они меньше, тем точнее различается место раздражения.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чувствительных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Губы, язык и кисти представлены особенно крупно, потому что они обеспечивают тонкую чувствительность и точные движения. Это отражает их важность для речи и труда.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Мультисенсорность и иллюзии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не обрабатывает сигналы отдельно: он объединяет зрение, слух, осязание и другие каналы в единый образ события. Благодаря этому мир воспринимается целостно.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влияет на 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МакГурк-эффект показывает, что видимая артикуляция может изменить то, что мы слышим. Это наглядно доказывает, что речь воспринимается несколькими системами сразу.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Иллюзия резиновой руки демонстрирует, как быстро мозг включает внешний объект в схему тела, если зрительные и тактильные сигналы согласованы.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воспринимаем мир не пассивно, а через точную работу рецепторов, нервных путей и корковых центров. Именно поэтому открытия физиологов изменили наше понимание зрения, слуха, обоняния, вкуса и осязания.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мы воспринимаем мир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2026-07-25T19:32:12Z</dcterms:created>
  <dcterms:modified xsi:type="dcterms:W3CDTF">2026-07-25T19:32:12Z</dcterms:modified>
</cp:coreProperties>
</file>