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 и повесть «Деньги для Марии»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повесть о совести, долге и цене человеческой помощи.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Распутина возникает в эпоху, когда литература особенно внимательно всматривается в жизнь села, нравственные основы и судьбу человека. На этом фоне бытовая история превращается в разговор о совести, памяти и ответственности перед ближним.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«Деревенская проза» и 1960-е годы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Беда Марии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оказывается виновной в крупной недостаче и рискует тяжелым наказанием. Семейная жизнь внезапно входит в полосу тревоги и неопределенности.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Поиск спасения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Кузьма решает собрать деньги, чтобы помочь жене. Он начинает обходить односельчан, надеясь на сочувствие и поддержку.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Отказы и сомнения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людьми показывают, как легко сочувствие уступает осторожности, расчету и страху потерять собственное.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беда становится испытанием для всей деревни. Повесть переводит частный случай в вопрос о человеческой совести и коллективной ответственности.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конфликт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Кузьма не ищет оправданий и не перекладывает беду на других. Он действует настойчиво, хотя понимает, что шансов на успех почти нет.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помощь Марии — не жест доброй воли, а обязанность мужа и человека. В этом проявляется его внутренняя собранность и чувство чести.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показывает в Кузьме силу обычного человека, который не отступает перед унижением и сохраняет верность близкому даже в безвыходной ситуации.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Кузьма как нравственный центр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показана не как простой виновник, а как растерянный и уязвимый человек, оказавшийся сильнее ранен обстоятельствами, чем собственным характером.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ошибка имеет не только служебные последствия: она затрагивает семью, достоинство и чувство человеческой защищенности, делая беду глубоко личной.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Распутин подчеркивает, что за внешней виной может скрываться подлинная драма, а не злой умысел или холодный расчет.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окружающих к Марии становится мерой их нравственности: готовность понять слабого человека важнее формального осуждения.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Марии и смысл ее вины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где все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пространство у Распутина замкнуто и прозрачно: здесь быстро узнают о чужой беде, а любой шаг становится предметом общего разговора. Такая среда усиливает ощущение ответственности перед людьми и перед самим собой.
</a:t>
            </a:r>
            <a:endParaRPr lang="en-US" sz="1051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без прикрас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Избы, дорога, вечерние встречи и будничные дела создают образ жизни, в котором нет лишней театральности. Именно эта простота делает моральный конфликт особенно убедительным и близким читателю.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основа общности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держится на привычке помнить прошлое и соотносить поступки человека с тем, что он сделал для других. Поэтому здесь особенно остро чувствуется разрыв между живым участием и формальным отношением к чужой беде.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повести: три ракурса нравственной проверки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и коллективная ответственность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напоминает, что человеческая помощь начинается с готовности услышать чужую беду и признать ее значимость для себя.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соотносят сострадание с личными потерями, и именно это показывает, насколько труден нравственный поступок в обычной жизни.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выступает не просто фоном, а испытанием: способно ли общее жить по законам взаимной поддержки, а не только осторожности.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лишиться денег, покоя или удобства часто оказывается сильнее жалости, и Распутин показывает, как это ослабляет человеческие связи.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распределены неравномерно: личное решение героя становится центром всего повествования.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— не в самой недостаче, а в том, как люди отвечают на чужую беду.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повести В. Распутина «Деньги для Марии» (1967)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и речевая достоверность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бытовые детали делают повествование ощутимо реальным: через предметный мир видны бедность, усталость и напряжение, в котором живут герои.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помогает понять характеры без прямых объяснений. По тому, как люди говорят о деньгах и беде, раскрывается их отношение к Марии и Кузьме.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недосказанность и сдержанность речи усиливают психологический эффект. Обычный день постепенно приобретает масштаб нравственного испытания.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60011"/>
            <a:ext cx="3848986" cy="18282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персонаж раскрывает главную тему повести — меру человеческой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построена так, чтобы показать разные степени участия, равнодушия и нравственной ответственности.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В. Распутина «Деньги для Марии» (1967)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их функции в сюжете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стала для Распутина точкой, где бытовая ситуация превращается в испытание совести.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творчества В. Распутина: «Деньги для Марии» — первая повесть, 1967 год.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первой крупной повести писатель показывает, как одно решение может изменить весь внутренний мир героя.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В. Распутина «Деньги для Марии» показывает переход от частной беды к нравственной проверке всего сообщества.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конфликта в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прозе совесть понимается как главный критерий человеческой состоятельности: герой оценивается не по словам, а по готовности взять на себя трудное и невыгодное решение.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связывает нравственность с повседневным поступком — помочь, уступить, разделить чужую беду. Именно в такой будничной ситуации проявляется подлинная духовная прочность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сочувствие не сводится к красивым словам. Оно требует внутреннего усилия, личной ответственности и отказа от удобной дистанции между собой и чужой бедой.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тема совести становится не отвлечённой идеей, а конкретной проверкой характера, через которую раскрываются и отдельный человек, и весь уклад деревенской жизни.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совести в традиции деревенской прозы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в названии обозначают не только нужную сумму, но и меру человеческого участия. Любой рубль здесь становится знаком отношения к чужому несчастью и нравственной готовности помочь.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поиск денег превращается в поиск сочувствия: материальная задача обнажает совесть, а отказ или помощь показывают, способен ли человек выйти за пределы равнодушного расчёта.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денег в названии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видна не внешняя интрига, а смена внутреннего состояния героя: каждое новое обращение к людям либо поддерживает, либо обрывает надежду.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строится как последовательное истощение надежды, что делает нравственный конфликт особенно осязаемым и психологически убедительным.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последовательности эпизодов повести «Деньги для Марии» (1967).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сюжета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93353"/>
            <a:ext cx="435968" cy="348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49759"/>
            <a:ext cx="435964" cy="43596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49757"/>
            <a:ext cx="435968" cy="4359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интонация и авторская позиция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персонажей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передают характеры через интонации, оговорки и паузы. По речи видно, кто сочувствует, кто оправдывается, а кто прячется за осторожными словами и расчётом.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просто и точно, без лишней риторики. Эта лаконичность усиливает драматизм: читатель сам ощущает тяжесть происходящего и не получает готовых оценок.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Сочувствующая авторская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не поучает напрямую, а показывает человеческую боль с уважением и внутренней сдержанностью. Нравственный вывод рождается из самой ситуации и поведения героев.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1967: «Деньги для Марии»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впервые чётко формулирует ключевые для писателя темы: совесть, долг, ответственность за близких и проверку человека в обычной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Дальнейшая проза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эти мотивы получают развитие в произведениях о нравственной памяти, хрупкости доброты и конфликте между личным выбором и общим чувством.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зрелость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ранней повести видны основные черты стиля Распутина: психологическая точность, серьёзный моральный тон и внимание к деревенскому миру как пространству испытания.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последующей прозой Распутина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695" y="2728778"/>
            <a:ext cx="4472611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конфликт повести построен на столкновении ценностей, а не только на внешних событиях.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оппозиция переводит бытовой сюжет в нравственную плоскость и помогает увидеть, как в повести оценивается человек и сообщество.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проблематики повести В. Распутина «Деньги для Марии».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оппозиции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напоминает, что ошибка близкого человека никогда не отменяет вопроса о нашей собственной ответственности: поддержка нужна именно тогда, когда ситуация становится сложной и неудобной.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задуматься о границах помощи. Он показывает, как легко оправдать бездействие страхом, расчётом или формальной правотой, и как трудно выбрать человеческое участие.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повесть особенно близка тем, что говорит о доверии, семейной солидарности и умении не отвернуться от чужой слабости, даже если она кажется не твоей проблемой.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остаётся современным, потому что вопрос о цене сочувствия не зависит от эпохи: он возникает всякий раз, когда человеку нужно решить, быть наблюдателем или участником.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повести для современного читателя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«Деньги для Марии» важно читать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повесть Распутина остаётся значимой, потому что в обычной деревенской истории он показал универсальный выбор между расчётом и человеческим участием, превратив частную беду в нравственный экзамен.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2026-05-23T21:50:10Z</dcterms:created>
  <dcterms:modified xsi:type="dcterms:W3CDTF">2026-05-23T21:50:10Z</dcterms:modified>
</cp:coreProperties>
</file>