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США: основные особенности страны
</a:t>
            </a:r>
            <a:endParaRPr lang="en-US" sz="238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рельеф, климат, население и крупнейшие регионы США.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США важна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огромная страна с очень разными природными условиями: от океанских побережий до гор и пустынь. Понимание её географии помогает лучше ориентироваться на карте, объяснять расселение людей и особенности хозяйства.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4168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50168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76362"/>
            <a:ext cx="504000" cy="40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53963"/>
            <a:ext cx="504000" cy="4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тема о США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США распределены неравномерно: плотнее всего населены побережья и крупные городские агломерации. Это связано с историей освоения территории и условиями для жизни и работы.
</a:t>
            </a:r>
            <a:endParaRPr lang="en-US" sz="965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удобно изучать по крупным регионам: Северо-Восток, Юг, Средний Запад, Запад и Аляска с Гавайями. Такой подход помогает увидеть различия внутри одной страны.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имеют горные системы, равнины, плоскогорья и широкие низменности. Эти формы рельефа определяют природные условия, транспортные маршруты и размещение крупных городов.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страны встречаются разные климатические пояса и типы погоды. Из-за большой протяжённости США температура и количество осадков заметно меняются от региона к региону.
</a:t>
            </a:r>
            <a:endParaRPr lang="en-US" sz="679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Великие озёра и крупные реки играют важную роль в жизни страны. Они влияют на судоходство, торговлю, водоснабжение и развитие городов.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 примеры заданий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какие вопросы чаще всего встречаются при изучении географии США.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собой: рельеф, климат и воды помогают понять размещение населения и хозяйства.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«География США»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географическую информацию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территория уменьшена на карте. Для большой страны, такой как США, он нужен, чтобы правильно оценивать расстояния между регионами и городами.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увидеть границы штатов, крупные города, горные системы и реки. По условным знакам можно быстро определить важные объекты и сравнить разные части страны.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нескольких карт помогает увидеть, где больше осадков, где расположены горы, а где сосредоточено население. Так легче объяснить различия внутри страны.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 объясняет, что обозначают цвета, линии и значки. В географии США это особенно важно, потому что одна карта может показывать рельеф, другая — климат или население.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США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запомнить слова, обозначающие горы, равнины, реки, озёра, океаны и пустыни. Именно они чаще всего встречаются в текстах о территории и природе США.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выучить названия крупных регионов и направлений на карте: north, south, east, west, coastal area. Они помогают точно описывать положение объектов.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штаты
</a:t>
            </a:r>
            <a:pPr algn="l" indent="0" marL="0">
              <a:lnSpc>
                <a:spcPct val="100000"/>
              </a:lnSpc>
              <a:buNone/>
            </a:pPr>
            <a:r>
              <a:rPr lang="en-US" sz="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слова, связанные с административным делением: state, capital, city, border, region. С их помощью можно объяснять, где расположен объект и с чем он соседствует.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климата и ландшафта нужны слова weather, climate, dry, cold, warm, snowy. Они позволяют говорить о погоде и условиях жизни в разных частях США.
</a:t>
            </a:r>
            <a:endParaRPr lang="en-US" sz="1151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использовать глаголы locate, cross, flow, border, connect. Они помогают не только называть объект, но и показывать его связь с другими элементами географии.
</a:t>
            </a:r>
            <a:endParaRPr lang="en-US" sz="11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темы географии США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что курс строится вокруг нескольких взаимосвязанных блоков: природы, климата, водных ресурсов и расселения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ученик понимает эти темы, тем проще ему читать карты и объяснять особенности страны.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«География США»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географию США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анализа страны на карте и в тексте.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штатов входят в состав США.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базовый факт, с которого начинают изучение административного устройства страны и её карты.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Общепринятый административный состав США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Запада и Востока США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природные условия страны заметно меняются от одного крупного региона к другому.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понять, почему города, дороги и хозяйство развиваются по-разному в разных частях США.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«География США»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 партой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семиклассник пишет сообщение и одновременно отвечает на вопрос учителя. В этот момент он использует Present Continuous, потому что действие происходит сейчас. Такая форма помогает описывать то, что видно и слышно прямо во время разговора.
</a:t>
            </a:r>
            <a:endParaRPr lang="en-US" sz="101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фрагменте ученики обсуждают задание, читают карточку и сверяют ответы. Здесь тоже подходит Present Continuous: am/is/are + V-ing. В речи легко добавить слова now или right now, чтобы подчеркнуть текущий момент.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класса сегодня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правило, а рядом кто-то читает вслух и делает пометки в тетради. Формы Present Continuous удобно использовать не только для действия в момент речи, но и для временной ситуации: today, at the moment, right now.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действия в момент речи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478348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can и must в школьной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два модальных глагола выражают разные значения в школьных ситуациях: возможность, умение, разрешение и обязанность.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описывает то, что ученик умеет или может сделать, а must указывает на правила и обязательные действия. Эти глаголы часто встречаются в школьных инструкциях и диалогах.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грамматике английского языка, 7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 и работа с информацией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текстом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смотрит на заголовок, формат и тему. Это помогает понять, будет ли перед ним объявление, письмо, расписание или описание.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ключевых данных
</a:t>
            </a:r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найти дату, время, место, имена и другие знакомые слова. На этом этапе особенно важны короткие тексты, где информация дана очень сжато.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выполняются задания true/false, matching или multiple choice. Ученик сверяет ответы с текстом и обращает внимание на главное сообщение.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разными жанрами
</a:t>
            </a:r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школьник учится читать объявления, заметки, расписания и описания из тем школы, спорта, поездок, праздников и погоды.
</a:t>
            </a:r>
            <a:endParaRPr lang="en-US" sz="1078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текст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текста и поиске информации в 7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какие типы заданий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аудирования школьники слушают короткие записи один или несколько раз, чтобы уловить главное и не потеряться в деталях.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проверяются умение выбрать ответ и понять диалог. Для успеха важнее уловить имя, время, место и действие, чем записать каждое слово.
</a:t>
            </a:r>
            <a:endParaRPr lang="en-US" sz="83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аудированию для 7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с вежливого приветствия и первого вопроса. Это помогает сразу задать тему разговора и показать готовность общаться в спокойной школьной ситуации.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отвечать ясно и по делу. Полезно использовать простые фразы о себе, семье, друзьях, школе и увлечениях, не перегружая реплики лишними деталями.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и 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собеседника нужно лучше понять, помогают фразы Can you repeat it, please? или Sorry, I don’t understand. Такие выражения делают диалог естественным и вежливым.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диалог заканчивается коротким прощанием. Ученик учится завершать разговор спокойно и дружелюбно, как в классе, так и в небольшой парной работе у доски.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Говорение: как строится короткий диалог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Письмо: личное сообщение, анкета и короткий текст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начинается с обращения и даты, если это требуется заданием. Эти элементы сразу показывают, кому адресован текст, и помогают оформить его аккуратно и понятно.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письма или сообщения ученик кратко отвечает на вопросы задания, описывает человека, событие или своё мнение. Здесь особенно полезны связки and, but, because, then, also.
</a:t>
            </a:r>
            <a:endParaRPr lang="en-US" sz="1132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анкеты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анкетой важно внимательно вписывать имя, возраст, класс, адрес или хобби. Ответы должны быть краткими, точными и написанными без лишних слов.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ставят подпись или формулу прощания, если это личное письмо. Такой финал делает работу завершённой и помогает придерживаться привычной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 и правильные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в построении предложений и помогает увидеть, где нужна правильная форма глагола или вспомогательное слово.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окончанием глагола, формой вспомогательных слов и порядком слов. Если проверять структуру предложения, неточностей становится заметно меньше.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заданиях 7 класса по английскому языку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16387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язык помогает в реальной жизни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 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понимать меню приложений, подсказки и инструкции к цифровым сервисам. Это особенно полезно, когда нужно быстро настроить программу или найти нужную функцию.
</a:t>
            </a:r>
            <a:endParaRPr lang="en-US" sz="840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английские слова часто встречаются в названиях фильмов, игр и сайтов. Благодаря этому школьник легче ориентируется в популярных ресурсах и лучше понимает их содержание.
</a:t>
            </a:r>
            <a:endParaRPr lang="en-US" sz="82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нужен для поиска информации в интернете и общения с людьми из других стран. Он делает возможным участие в переписке, проектах и онлайн-активностях.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школьным сайтам, учебным материалам и полезным ресурсам. Для семиклассника это удобный способ расширять кругозор и учиться самостоятельно.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урока по английскому языку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английский язык помогает учиться говорить, читать, слушать и писать на знакомые темы. Грамматика, лексика и практика общения работают вместе и делают язык полезным в школе и за её пределами.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2026-05-29T10:36:52Z</dcterms:created>
  <dcterms:modified xsi:type="dcterms:W3CDTF">2026-05-29T10:36:52Z</dcterms:modified>
</cp:coreProperties>
</file>