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отразивший судьбу народа в трагедиях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Александрович Шолохов: человек, эпоха, литература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Шолохова выросло в эпоху революций, войн и ломки привычного уклада. Именно поэтому в его прозе частная жизнь почти всегда оказывается втянута в большой исторический конфликт.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век исторических переломов
</a:t>
            </a:r>
            <a:endParaRPr lang="en-US" sz="2922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биографические справочные материалы; энциклопедические издания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на Дону родился Михаил Шолохов, впитавший живую речь, казачий уклад и память о переменах эпохи.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 важна, потому что ранний жизненный опыт стал основой его реалистической прозы.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в мире Шолохова: три ключевых образа
</a:t>
            </a:r>
            <a:endParaRPr lang="en-US" sz="2119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пространство свободы и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шолоховской прозе степь не просто фон, а среда, где человек ощущает и простор, и одиночество. Она задаёт масштаб повествования и одновременно напоминает о хрупкости человеческой жизни перед лицом истории.
</a:t>
            </a:r>
            <a:endParaRPr lang="en-US" sz="96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 как живая память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станица у Шолохова хранит устоявшийся порядок, трудовые привычки и семейные связи. Через бытовые детали и разговорную речь писатель показывает мир, который постепенно разрушается под давлением войн и социальных перемен.
</a:t>
            </a:r>
            <a:endParaRPr lang="en-US" sz="1029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Дон как символ родины и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объединяет природное, историческое и духовное измерения. Для героев он связан с домом, воинской честью и памятью предков, а для читателя становится знаком той земли, где личная судьба неотделима от судьбы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1920-х: первые публикации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входит в литературу с рассказами и очерками, где уже заметны точность наблюдения, интерес к живой речи и внимание к резким жизненным конфликтам.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1920-х: формирование манеры
</a:t>
            </a:r>
            <a:pPr algn="l" indent="0" marL="0">
              <a:lnSpc>
                <a:spcPct val="130039"/>
              </a:lnSpc>
              <a:buNone/>
            </a:pPr>
            <a:r>
              <a:rPr lang="en-US" sz="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усиливаются бытовая конкретность, социальная напряжённость и стремление показать характер человека в момент исторического перелома.
</a:t>
            </a:r>
            <a:endParaRPr lang="en-US" sz="1109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1920-х: выход к крупной прозе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малых жанров подводит писателя к широкому изображению народной жизни, где частная судьба становится частью большой исторической картины.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Шолохова в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художественный мир Шолохова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конкретной среды к эпическому обобщению в прозе писателя.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романе-эпопее история показана через судьбу Григория Мелехова и его семьи: война, революция и распад привычного мира воспринимаются как личная трагедия.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избегает плакатности: важнейшие события раскрываются через семейные конфликты, внутренние сомнения и утрату устойчивых нравственных ориентиров.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исторической широты, психологической глубины и точности быта делает «Тихий Дон» одним из главных романов русской литературы XX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— вершина творчества Шолохова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тесно переплетены: личное чувство в нём постоянно сталкивается с давлением истории.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выходит не одна проблема, а система взаимосвязанных конфликтов, где война усиливает и семейную драму, и нравственный выбор.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роману М. А. Шолохова «Тихий Дон»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«Тихого Дона»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ищет правду не в готовых формулах, а в собственном опыте, поэтому его путь постоянно сопровождают сомнение, внутренняя борьба и болезненная переоценка прежних убеждений.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выбор в условиях Гражданской войны, когда границы между правотой и ошибкой размыты, а историческая реальность не оставляет человеку устойчивой опоры.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метания, герой сохраняет способность страдать, сострадать и отвечать за свои поступки, что делает его нравственно значимым и живым.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Григория состоит не только в личных потерях, но и в невозможности примирить человеческую совесть с жестокостью эпохи.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как трагический герой эпохи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Аксинья, Наталья, Ильинична и Дуняша раскрывают разные стороны романа: силу чувства, терпеливое страдание, материнскую стойкость и смену поколений. Через них семья становится нравственным центром шолоховского мира.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женских образах особенно отчётливо видно, как личная любовь, долг и забота о близких противостоят историческому разладу и сохраняют человеческое достоинство.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семейная тема в «Тихом Доне»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ключевых книгах писателя последовательно отражены главные исторические переломы XX века и их влияние на судьбу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последовательно обращался к главным кризисам эпохи, показывая историю через судьбы людей и семей.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А. Шолохова, литературная хронология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Михаила Шолохова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коллективизация меняет привычный деревенский уклад, ломает устоявшиеся хозяйственные связи и заставляет героев заново определять свое место в общине.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«Поднятая целина» и тема коллективизации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избегает упрощенной схемы: в центре сюжета — споры, столкновение интересов, сомнения и тяжелая психологическая цена исторических преобразований для крестьянской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частные конфликты и бытовые детали в романе раскрывается более широкий вопрос: может ли новая социальная реальность быть построена без человеческих потерь.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реальные количественные данные, а последовательность исторических кризисов, определивших тематику и драматизм творчества писателя.
</a:t>
            </a:r>
            <a:endParaRPr lang="en-US" sz="114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военным десятилетиям, тем выше напряжение конфликта и глубже нравственное испытание героя.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М. А. Шолохова; условная шкала для визуализации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 в прозе Шолохова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образа Андрея Соколова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Плен, унижение и утрата семьи не ломают героя окончательно. Соколов проходит через предельные обстоятельства и сохраняет способность действовать, а не только страдать.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победа героя — внутренняя стойкость. Он теряет почти все, но остается человеком, для которого память, доброта и верность нравственному долгу важнее отчаяния.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Ванюшей раскрывает в герое живое человеческое чувство. Соколов не замыкается в собственной беде, а берет ответственность за осиротевшего ребенка.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Шолохова раскрывается герой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путь персонажа в романах и рассказах писателя: от столкновения с историей к нравственному выбору и внутреннему исходу.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широта повествования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бытовая точность у него не ограничивается подробностью ради подробности. Из деталей складывается широкая историческая картина, где частная жизнь приобретает значимость народной памяти.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опирается на разговорную речь, казачью лексику и просторечие, поэтому его диалоги звучат естественно и убедительно. Такая манера сразу создает ощущение подлинной среды и живого характера.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точность детали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Чалмаев видит в Шолохове писателя исторической правды, который умеет передавать масштаб эпохи через судьбы конкретных людей, не теряя при этом психологической точности.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исследователь придает его изображению войны и деревни: Шолохов не идеализирует народную жизнь, а показывает ее напряжение, боль и нравственную ответственность.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Чалмаеву, художественная сила Шолохова состоит в том, что его книги читаются не как хроника событий, а как глубокое размышление о России и человеческом выборе.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Шолохова в статье В. А. Чалмаева
</a:t>
            </a:r>
            <a:endParaRPr lang="en-US" sz="2384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наиболее известные даты официального признания писателя и показывает, как национальное признание переросло в мировое.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подтверждают, что Шолохов был признан как один из крупнейших писателей века в России и за ее пределами.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А. Шолохове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Михаила Шолохова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особенно ценно сочетание исторической конкретности, психологической глубины и высокого художественного уровня. Эти качества делают чтение Шолохова одновременно сложным и полезным.
</a:t>
            </a:r>
            <a:endParaRPr lang="en-US" sz="1172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помогает обсуждать войну, память, долг и нравственный выбор без упрощения. Его герои заставляют читателя задуматься, что значит сохранить человечность в кризисе.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споры вокруг Шолохова касаются прежде всего авторства, а также того, как понимать революцию и казачью тему в его произведениях.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дискуссии, его тексты остаются важными для школы, потому что учат видеть связь между историей страны и личной судьбой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наследии и значение Шолохова для школьного изучения
</a:t>
            </a:r>
            <a:endParaRPr lang="en-US" sz="2187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соединил судьбу человека с судьбой страны и создал правдивую, масштабную картину XX века. Его книги учат понимать историю, сострадать и сохранять нравственную высоту.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— писатель правды и народной памяти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2026-05-23T21:13:31Z</dcterms:created>
  <dcterms:modified xsi:type="dcterms:W3CDTF">2026-05-23T21:13:31Z</dcterms:modified>
</cp:coreProperties>
</file>