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 экономическую и социальную географию мира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пространство современной цивилизации: люди, ресурсы, города, связи.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наука нужна сегодня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и социальная география помогает объяснить, почему одни территории быстро развиваются, а другие отстают, как связаны города, рынки, ресурсы и глобальные потоки, а также почему урбанизация меняет жизнь миллиардов людей.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и предмет изучения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Объектом исследования выступает географическая оболочка и мировое пространство как единая система, где территории связаны потоками людей, товаров, информации и капитала, а не существуют изолированно.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размещения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науки — закономерности размещения населения, хозяйства, транспорта, сферы услуг и природопользования, а также причины, по которым территории развиваются по-разному.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масштабы 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ведётся на локальном, национальном, региональном и глобальном уровнях, что позволяет увидеть общие тенденции и особенности отдельных стран, районов и городов.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внимания — факторы, создающие различия между территориями: природные условия, история освоения, уровень технологий, политика, транспортная доступность и включённость в мировую экономику.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57128"/>
            <a:ext cx="750900" cy="600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206840"/>
            <a:ext cx="750900" cy="600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курса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разделение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как разные территории специализируются на производстве определённых товаров и услуг, опираясь на ресурсы, кадры, технологии и выгодное положение.
</a:t>
            </a:r>
            <a:endParaRPr lang="en-US" sz="131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периферия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увидеть неравномерность развития: одни территории концентрируют капитал и решения, а другие остаются зависимыми от внешних связей и спроса.
</a:t>
            </a:r>
            <a:endParaRPr lang="en-US" sz="1349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Агломерация и урбанизация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Объясняют рост городов и их объединение в крупные узлы, где сосредоточены население, рабочие места, наука, финансы и управление.
</a:t>
            </a:r>
            <a:endParaRPr lang="en-US" sz="1342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 интеграция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усиление взаимосвязей между странами, когда рынки, производство, транспорт и информационные потоки становятся частью единого мирового пространства.
</a:t>
            </a:r>
            <a:endParaRPr lang="en-US" sz="13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анализа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природные, демографические и хозяйственные факторы связаны между собой.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3205" y="3002475"/>
            <a:ext cx="3931267" cy="14550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размещения населения мира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44670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концентрация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сосредоточена на сравнительно небольшой части суши, потому что именно там сочетаются благоприятный климат, вода, транспортная доступность и возможности хозяйственного освоения.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6262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есть пустоты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заселённость свойственна территориям с суровым климатом, горным рельефом, дефицитом воды и труднодоступностью, где хозяйственная деятельность требует больших затрат.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44671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плотнее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плотность характерна для речных долин, приморских зон, равнин, крупных промышленных районов и агломераций, где проще строить, работать и обмениваться ресурсами.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рельеф и обеспеченность водой влияют на сельское хозяйство, расселение и транспорт. Они могут облегчать освоение территории или, напротив, создавать постоянные ограничения.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почвы, леса, нефть, газ, руды и другие ресурсы определяют возможную специализацию страны, но сами по себе ещё не обеспечивают высокий уровень развития.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инвестиции, инфраструктура и качество управления позволяют превращать природные преимущества в устойчивый экономический результат, а не ограничиваться сырьевым экспортом.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рынкам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крупным рынкам, удобные транспортные пути и участие в международной торговле часто оказываются не менее важными, чем богатство недр или природные ресурсы.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ресурсы как фактор развития территорий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мира и урбанизации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урбанизации связано не только с естественным приростом, но и с массовым притоком людей в города, где сосредоточены образование, услуги и рабочие места.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кривые растут, но городское население увеличивается быстрее, показывая сдвиг мировой демографической структуры в пользу городов.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Prospects; оценки численности населения мира, 1950–2050
</a:t>
            </a:r>
            <a:endParaRPr lang="en-US" sz="10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по уровню социально-экономического развития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стран различаются не только доходами, но и качеством жизни, доступом к услугам и структурой занятости.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развития, тем больше урбанизация, доля сферы услуг и доступ к образованию и здравоохранению; доход отражает лишь часть различий.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банк; ООН; обобщение по группам стран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 и международное разделение труда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производят то, в чём у них есть преимущество: дешёвая рабочая сила, сырьё, технологии, выгодное положение или крупный внутренний рынок создают основу для специализации.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Взаимозависимость экономик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теснее связаны рынки, тем сильнее страны зависят от внешнего спроса, цен, логистики и политических решений, что делает мировую экономику чувствительной к кризисам.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товар часто проходит несколько стран: сырьё добывают в одной, комплектующие делают в другой, собирают в третьей, а продают по всему миру.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47408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 помогает расширять рынки сбыта, получать недостающие товары и технологии, а также включаться в международное разделение труда на более выгодных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3205" y="3002475"/>
            <a:ext cx="3931267" cy="14550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 каркас мирового пространства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44670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магистрали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 связывает основные районы добычи, производства и потребления, поэтому контроль над проливами, каналами и портами влияет на стоимость и скорость мировой торговли.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6262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 определяют, какие страны и регионы оказываются включёнными в глобальные потоки, а какие остаются на периферии международного обмена и инвестиций.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44671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узлы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порты и контейнерные терминалы концентрируют перегрузку грузов, склады и логистические сервисы, превращаясь в точки притяжения для промышленных и торговых центров.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рост городских агломераций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Притяжение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накапливают рабочие места, услуги, образование и культурные возможности, поэтому они становятся главными центрами притяжения населения, особенно молодёжи и квалифицированных специалистов.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Мегаполисы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города-миллионеры и мегаполисы, где экономическая активность выходит далеко за административные границы и образует единую агломерацию с пригородами и спутниками.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Влияние на 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Сосредоточение бизнеса, науки, транспорта и финансов ускоряет инновации и рост производительности, но усиливает конкуренцию за землю, энергию, воду и городскую инфраструктуру.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Городские проблемы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 часто опережает развитие жилья, дорог и общественных служб, что ведёт к пробкам, загрязнению воздуха, дефициту доступного жилья и социальному неравенству.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населения: основные причины и направления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меняют демографическую структуру стран, перераспределяют рабочую силу и усиливают связи между городами, регионами и государствами.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экономические и вынужденные причины; потоки направлены к более развитым центрам и в крупные города.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типовым причинам миграции; без привязки к конкретному статистическому обследованию.
</a:t>
            </a:r>
            <a:endParaRPr lang="en-US" sz="10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регионы мира и их различия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Северная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регионы отличаются высоким уровнем индустриализации, развитой инфраструктурой, значительной долей услуг и устойчивой включённостью в мировые финансовые и торговые потоки.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региона характерны крупные города, сырьевые экспортные отрасли и сильная зависимость от внешних рынков, что делает развитие чувствительным к мировым кризисам.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и Южная Азия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заметны контрасты между высокотехнологичными центрами, густонаселёнными промышленными районами и территориями, где по-прежнему велика роль сельского хозяйства.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47408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 Ближний 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регионах особенно заметно сочетание ресурсной базы, демографического роста и различий в уровне модернизации, что формирует неравномерные траектории развития стран.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964866"/>
            <a:ext cx="3604200" cy="12137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социально-экономического развития стран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уровень развития нужно оценивать по нескольким признакам одновременно: доходам, качеству жизни, образованию, здравоохранению и степени урбанизации.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касаются не только богатства, но и доступа к образованию, медицине и городской инфраструктуре; один показатель не отражает всю картину.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международные сопоставления по данным Всемирного банка и ООН.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формирования специализации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территориального развития и возможные ограничения на каждом этапе.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3205" y="3002475"/>
            <a:ext cx="3931267" cy="14550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Глобализация: возможности и противоречия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44670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расширяет доступ к образованию, технологиям, международной торговле и трудовым рынкам, а также ускоряет распространение информации и культурных практик.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6262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и риски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глобализации распределяются неравномерно: наиболее развитые центры получают больше выгод, тогда как периферийные территории чаще сталкиваются с оттоком ресурсов и зависимостью.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44671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экономик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страна включена в мировые связи, тем заметнее влияние внешнего спроса, цен на сырьё, логистических сбоев и решений крупных международных компаний.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пространственного развития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нагрузка возрастает там, где сосредоточены промышленность, транспортные узлы, крупные города и добыча ресурсов, особенно при высоком энергопотреблении.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требует не только сокращения выбросов, но и более экономного использования воды, земель и энергии в наиболее нагруженных регионах.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регионам; условные значения для учебной визуализации на основе типовой структуры экологической нагрузки.
</a:t>
            </a:r>
            <a:endParaRPr lang="en-US" sz="10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800" y="1462200"/>
            <a:ext cx="432900" cy="38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0637" y="1443550"/>
            <a:ext cx="422100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4037" y="1443550"/>
            <a:ext cx="422100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3990" y="3061560"/>
            <a:ext cx="422100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1212" y="3058458"/>
            <a:ext cx="422100" cy="422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в экономической и социальной географии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Картографический метод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видеть размещение населения, отраслей, транспорта и ресурсов на карте, выявлять пространственные различия и сравнивать территории по одному и тому же признаку.
</a:t>
            </a:r>
            <a:endParaRPr lang="en-US" sz="1226" dirty="0"/>
          </a:p>
        </p:txBody>
      </p:sp>
      <p:sp>
        <p:nvSpPr>
          <p:cNvPr id="12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 работы с численностью населения, уровнем доходов, урбанизацией и другими показателями, чтобы обнаруживать устойчивые закономерности и тенденции развития.
</a:t>
            </a:r>
            <a:endParaRPr lang="en-US" sz="1226" dirty="0"/>
          </a:p>
        </p:txBody>
      </p:sp>
      <p:sp>
        <p:nvSpPr>
          <p:cNvPr id="13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Сравнительно-географический метод помогает сопоставлять страны и регионы по природным условиям, специализации хозяйства, уровню жизни и включённости в мировую экономику.
</a:t>
            </a:r>
            <a:endParaRPr lang="en-US" sz="1226" dirty="0"/>
          </a:p>
        </p:txBody>
      </p:sp>
      <p:sp>
        <p:nvSpPr>
          <p:cNvPr id="14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как менялись расселение, хозяйство и транспорт под влиянием колонизации, индустриализации, научно-технического прогресса и политических решений.
</a:t>
            </a:r>
            <a:endParaRPr lang="en-US" sz="1280" dirty="0"/>
          </a:p>
        </p:txBody>
      </p:sp>
      <p:sp>
        <p:nvSpPr>
          <p:cNvPr id="15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и полевые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ГИС-анализ, спутниковые снимки и наблюдения на местности помогают уточнять карты, проверять данные и делать более обоснованные выводы о развитии территорий.
</a:t>
            </a:r>
            <a:endParaRPr lang="en-US" sz="130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и социальная география: пространство, развитие, выбор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и социальная география показывает, что развитие стран и городов зависит от сочетания природы, населения, хозяйства и связей между территориями. Понимание этих закономерностей помогает видеть причины неравенства и пути устойчивого будущего.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2026-06-03T01:28:22Z</dcterms:created>
  <dcterms:modified xsi:type="dcterms:W3CDTF">2026-06-03T01:28:22Z</dcterms:modified>
</cp:coreProperties>
</file>