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«эра скрытой жизни»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Земли с микроскопическими организмами без многоклеточных и видимых следов.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древней микробной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интерес возник с открытием древних микрофоссилий и изотопных аномалий. Методы изучения развивались от стратиграфии до молекулярной генетики, раскрывая тайны ранних форм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временные границы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скрытой жизни охватывает период от появления первых организмов примерно 3,8-4 млрд лет назад до Кембрийского взрыва около 540 млн лет назад. Это ключевой этап биологической истории Земли.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эры скрытой жизни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разворачивались в архейском и протерозойском эонах, предшествующих развитию ярко выраженной многоклеточной жизни. Эти геохронологические этапы отражают крупные биогеохимические изменения.
</a:t>
            </a:r>
            <a:endParaRPr lang="en-US" sz="1045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геохронологические этапы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первых организмов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микроорганизмы жили преимущественно в водной среде, включая гидротермальные источники и первичный океан, где были подходящие условия для зарождения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воды и минералов способствовал синтезу и стабильности органических молекул, обеспечивая базу для формирования первых биомолекул и жизненных процессов.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ранней Земли была без кислорода, содержала углекислый газ, аммиак, метан и другие восстановительные газы, создавая анаэробные условия для ранних форм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Догадки о зарождении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 том, что жизнь появилась в глубоководных горячих источниках, где химическая энергия и минералы способствовали образованию биомолекул.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 гидротермальных источников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ранней Земле органические молекулы образовались в результате химических реакций без участия живых организмов, положив основу для последующего развития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Абиогенный синтез органики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о занесении живых форм с космоса через метеориты, обогащающих Землю готовыми органическими соединениями или микроорганизмами.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— Великое кислородное событие
</a:t>
            </a:r>
            <a:endParaRPr lang="en-US" sz="265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Начавшийся около 2,5 млрд лет назад рост кислорода был связан с фотосинтезом цианобактерий, постепенно изменив атмосферу и условия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вызвало окисление железа и подготовило условия для развития аэробных организмов и сложных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геохимических и палеобиологических исследований, 2023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и строматолиты — свидетельства древней жизни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Строматолиты: живые свидетельства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многослойные структуры, построенные цианобактериями, которые существовали более 3,5 млрд лет назад, доказывая раннее развитие фотосинтеза и кислородного производства.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Микрофоссилии: отпечатки древних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Окаменелые микроскопические формы жизни найдены в архейских породах Западной Австралии и других местах, подтверждая существование микроорганизмов в глубокой древности.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22520"/>
            <a:ext cx="4791900" cy="2487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древних микроорганизмов
</a:t>
            </a:r>
            <a:endParaRPr lang="en-US" sz="305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архей, бактерий, цианобактерий и эукариот по морфологии и экологии, основанное на микропалеонтологических и генетических данных.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микроорганизмов ранней Земли включало адаптации к разным средам и метаболизмам, предвосхищая последующую эволюцию.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микропалеонтологические исследования, 2023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древней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современных организмов позволяет реконструировать древние эволюционные ветви и определить время их разделения с помощью молекулярных часов.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архей, бактерий и эукариот как самостоятельных доменов отражает фундаментальные генетические и структурные различия в древних линиях.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генетического анализа интегрируют данные палеонтологии и биохимии, улучшая понимание происхождения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Ищутся генетические следы LUCA — последнего универсального общего предка, чтобы понять общие свойства всех живых существ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изотопных исследований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соотношения углерода (δ13C) в древних породах демонстрируют биогенное происхождение органического вещества, указывая на активную фотосинтезирующую жизнь в архейском периоде.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Спектрометрические данные подтверждают биохимические процессы древних микробов, помогая отличить органические следы от абиогенных минералов на миллиарды лет назад.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возникновения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современных представлениях молекулярной биологии и палеонтологии.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как колыбель 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обеспечивала стабильную среду для химических реакций, необходимых для синтеза и сохранения органических молекул в раннем океане.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растворитель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области защищали протоклетки от агрессивного ультрафиолета и колебаний температуры, создавая оптимальные условия для развития жизни.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стабильность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 и пириты способствовали ускорению органического синтеза, выступая поверхностями для реакции и сборки сложных соединений.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катализаторы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критических похолоданий отражают глобальные «снежные шары», существенно повлиявшие на эволюцию биоты.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колебания температуры совпадают с важными биологическими событиями, подчеркивая связь климата и эволюции.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модели,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эукариоты: эволюционный скачок
</a:t>
            </a:r>
            <a:endParaRPr lang="en-US" sz="3094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ядра и органелл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впервые получили ядро и мембранные структуры, обеспечившие усложнение клеточных функций. Этот этап связан с симбиозом между разными прокариотами и улучшенной энергетикой клетки.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симбиогенеза Линн Маргулис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 Маргулис предложила идею, что митохондрии и хлоропласты произошли от бактерий, обосновав происхождение эукариот через эндосимбиоз и объяснив появление новых биологических функций.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интерпретации ископаемых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микрофоссилии сложно отличить от минеральных образований, требуя тщательного анализа морфологии и химического состава.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включает палеонтологию и геохимию, позволяя избежать ошибок в идентификации древних форм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аномалии и контекст залегания служат дополнительными критериями для подтверждения биогенного происхождения находок.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следы древней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δ13C в породах возрастом более 3,5 млрд лет указывает на биогенный углерод, подтверждая раннее фотосинтезирующее сообщество. Эти данные надежно подтверждаются спектроскопическими методами.
</a:t>
            </a:r>
            <a:endParaRPr lang="en-US" sz="1352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изотопов углерода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изотопов серы и железа демонстрирует следы микробного метаболизма, проявляющегося в геохимических аномалиях шунгитов и полосчатых железистых рудах Карелии.
</a:t>
            </a:r>
            <a:endParaRPr lang="en-US" sz="1384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аномалии серы и железа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началось накопление кислорода, что обеспечило развитие аэробных организмов и положило начало формированию сложных экосистем.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миллиарда лет
</a:t>
            </a:r>
            <a:endParaRPr lang="en-US" sz="3502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произошло кардинальное повышение кислорода, вызвавшее коренные изменения в биосфере.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данные и палеонтологические исследования
</a:t>
            </a:r>
            <a:endParaRPr lang="en-US" sz="11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2813" y="1215700"/>
            <a:ext cx="4181273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эра скрытой жизни vs. фаза явной жизни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микробным доминированием и появлением многоклеточных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эры скрытой жизни к явной характеризуется резким ростом биологического разнообразия и усложнением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геохимические и палеонтологические исследования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поиска древней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и сканирующая микроскопия позволяют визуализировать мельчайшие микробные структуры с высокой детализацией, облегчая идентификацию ископаемых форм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и ПЦР-методы выявляют биогенные свидетельства и древние генетические линии. Моделирование архейских условий помогает экспериментальным путем воспроизвести возможные этапы зарождения жизни.
</a:t>
            </a:r>
            <a:endParaRPr lang="en-US" sz="12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эры скрытой жизни для науки и человечества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период стал фундаментом для биосферы Земли, обогатил атмосферу кислородом и заложил основы сложных форм жизни, расширяя наше понимание происхождения и устойчивости жизни.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2026-05-09T23:26:56Z</dcterms:created>
  <dcterms:modified xsi:type="dcterms:W3CDTF">2026-05-09T23:26:56Z</dcterms:modified>
</cp:coreProperties>
</file>