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от животных к людям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от древних приматов к человеку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мире живого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часть животного мира и результат разветвлённой эволюции, а не отдельная ступень.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Вопрос: как из животных получились люди?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предки людей и других приматов жили миллионы лет назад. Поэтому сходство с обезьянами объясняется не случайностью, а общим происхождением.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движется по прямой линии. Разные линии приматов расходились, менялись и часто вымирали, оставляя только часть потомков.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этой презентации — какие изменения шаг за шагом сделали наших предков людьми и как это можно доказать.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основы эволюции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28002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передаёт признаки от родителей к потомкам. Если полезная особенность уже есть в семье или группе, она может сохраняться дальше.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29739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создаёт различия между особями. У одних кисть удобнее, у других зрение острее, а у третьих выше выносливость.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79475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оставляет те признаки, которые помогают выживать и оставлять потомство. Со временем полезные особенности становятся более распространёнными.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прямохождение оказалось выгодным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открытых пространствах удобнее замечать опасность и передвигаться на дальние расстояния. Прямохождение помогало лучше видеть вокруг и экономить силы при долгой ходьбе.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руки позволили переносить пищу, детёнышей и позже простые орудия. Это стало важным преимуществом для выживания и заботы о потомстве.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устойчивой ходьбы на двух ногах изменились таз, позвоночник и стопа. Тело стало лучше удерживать равновесие во время движения.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изменение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не появилось сразу. Оно закреплялось постепенно, потому что в меняющейся среде именно такой способ передвижения чаще давал преимущество.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среди приматов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филогенетических данных показывает общее происхождение и расхождение линий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 среда: что на что влияло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среды обитания, образа жизни и полезных признаков у предков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палеоантропологии и учебных хронологий: древние приматы, австралопитеки, ранний Homo, Homo erectus, Homo sapiens.
</a:t>
            </a:r>
            <a:endParaRPr lang="en-US" sz="605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главных этапов эволюции человека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древних приматов к Homo sapiens занял десятки миллионов лет и включал несколько ветвей, а не один прямой путь.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современности, тем короче промежутки между важными изменениями, особенно в поведении и культуре.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в одном теле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уверенно ходили на двух ногах, но ещё сохраняли длинные руки и небольшую черепную коробку. В их облике сочетались черты, знакомые и по обезьянам, и по людям, поэтому они особенно важны для понимания перехода к роду Homo.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 земле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рост был сравнительно невысоким, а мозг по объёму оставался маленьким. Зато походка уже становилась более устойчивой, что помогало перемещаться по открытым пространствам и искать пищу на земле.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костей и зубов показывают, как постепенно менялись скелет и пропорции тела. Именно такие детали помогают учёным увидеть переходный этап между древними приматами и первыми людьми.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Австралопитеки: первые уверенные шаги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древнейшие каменные орудия, связанные с ранними представителями рода Homo.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каменные орудия связаны с началом более сложного поведения у ранних людей.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о ранних каменных орудиях, Восточная Африка, опубликованные в научной литературе; датировки уточняются исследованиями.
</a:t>
            </a:r>
            <a:endParaRPr lang="en-US" sz="61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154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2,6 млн лет назад
</a:t>
            </a:r>
            <a:endParaRPr lang="en-US" sz="5154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расселение и новые навыки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вышел за пределы Африки и заселил разные ландшафты — от открытых равнин до более прохладных областей. Такая мобильность сделала его одним из самых успешных древних людей.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пропорции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этого вида было более крупное тело, длинные ноги и мозг больше, чем у ранних представителей рода Homo. Эти признаки помогали ходить на большие расстояния и лучше приспосабливаться к среде.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огонь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показывают, что Homo erectus умел изготавливать более сложные орудия и, вероятно, контролировал огонь. Это давало защиту, тепло и возможность готовить пищу.
</a:t>
            </a:r>
            <a:endParaRPr lang="en-US" sz="11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появился Homo sapiens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человека разумного около этого времени стало важной вехой: именно тогда в Африке сформировались признаки, связанные с речью, символами и сложным обществом.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данные; находки древнейших Homo sapiens в Африке
</a:t>
            </a:r>
            <a:endParaRPr lang="en-US" sz="771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154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тыс. лет назад
</a:t>
            </a:r>
            <a:endParaRPr lang="en-US" sz="5154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и ранние люди: простое сравнение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были приспособлены человекообразные обезьяны и ранние люди: одни лучше лазали, другие лучше ходили и точнее работали руками.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ранних людей сильнее выражены признаки, связанные с прямохождением и работой рук, а у обезьян — приспособление к лазанию.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приматов; школьные палеоантропологические обобщения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которые говорят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Найденная кость или зуб могут рассказать больше, чем кажется на первый взгляд. По форме, размерам и следам износа учёные понимают, как передвигались древние люди, чем питались и насколько изменялся их скелет.
</a:t>
            </a:r>
            <a:endParaRPr lang="en-US" sz="1022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мастерства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 часто лежат рядом с костями животных и следами разделки туш. Такие находки показывают, что древние люди уже планировали действия, сотрудничали и использовали простые технологии для добычи пищи.
</a:t>
            </a:r>
            <a:endParaRPr lang="en-US" sz="1022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 стоянки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Кострища, обугленные кости и остатки стоянок помогают восстановить быт древних групп. Они подсказывают, где люди жили, как защищались от холода и когда научились использовать огонь в повседневной жизни.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археология восстанавливает прошлое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совпадения геномов человека и шимпанзе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высокое совпадение показывает, что человек и шимпанзе имеют очень близкое эволюционное родство, хотя это не делает их одинаковыми.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геномов человека и шимпанзе; данные геномных исследований
</a:t>
            </a:r>
            <a:endParaRPr lang="en-US" sz="81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98,8%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об эволюции человека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848728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не была прямой линией. Одновременно существовали разные виды и группы, а некоторые из них исчезали, не оставив потомков. История похожа на ветвящееся дерево, а не на одну дорогу.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01076" y="1849349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говорить, что человек произошёл от современных обезьян. Шимпанзе, бонобо и люди — родственники, у которых был общий предок, живший очень давно, а затем линии разошлись.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159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разных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не были одинаковыми. В разное время жили разные виды Homo, и часть из них могла смешиваться друг с другом. Поэтому прошлое человечества намного сложнее простого списка последовательных стадий.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43234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лестница, а 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эволюцию как лестницу, получится ошибка. На самом деле выживание зависело от среды, случайностей и полезных признаков, поэтому рядом могли существовать очень разные формы древних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стал таким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28002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биологические изменения задали основу: прямохождение, ловкие руки и рост мозга помогли предкам человека лучше добывать пищу, защищаться и учиться на опыте.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29739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культура начала ускорять выживание. Орудия, огонь, язык и обучение позволили быстрее передавать полезные знания, чем это делали только гены.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79475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совместная жизнь стала важнее одиночных успехов. Правила, распределение обязанностей и помощь друг другу сделали группы людей более устойчивыми к трудностям.
</a:t>
            </a:r>
            <a:endParaRPr lang="en-US" sz="12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4763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06225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7700" y="1512375"/>
            <a:ext cx="231525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культура: два пути адаптации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позволила людям быстро обмениваться знаниями, предупреждать об опасности и вместе решать задачи. Благодаря языку опыт одного человека стал полезен целой группе.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Орудия, огонь и одежда помогли людям жить не только в тёплых районах, но и в холодных местах. Культура стала способом быстро подстраиваться к новым условиям.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охота, сбор пищи и забота о детях усилили шансы группы на выживание. Человек всё чаще зависел не только от силы, но и от кооперации.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сохраняет знания между поколениями и делает развитие быстрее. Поэтому человеческая адаптация идёт не только через тело, но и через передачу опыта.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знание эволюции важно сегодня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себя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эволюции помогает понять, почему у человека именно такое тело: как мы ходим, держим предметы, говорим и учимся. Это объясняет многие особенности, которые кажутся обычными.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эволюции показывает, что человек всегда зависел от группы. Поэтому язык, правила и взаимопомощь важны не меньше, чем сила или скорость.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технологии продолжают древнюю линию передачи опыта. Мы уже не полагаемся только на природу: знания и изобретения делают жизнь безопаснее и удобнее.
</a:t>
            </a:r>
            <a:endParaRPr lang="en-US" sz="1155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видит своё место среди живых существ, он лучше понимает природу и свою ответственность перед ней. Это помогает бережнее относиться к миру вокруг.
</a:t>
            </a:r>
            <a:endParaRPr lang="en-US" sz="11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часть истории жизни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 — это не мгновенное событие, а длинный путь изменений, где биология и культура работали вместе. Понимание этого пути помогает увидеть, кто мы и откуда пришли.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2026-07-25T21:52:17Z</dcterms:created>
  <dcterms:modified xsi:type="dcterms:W3CDTF">2026-07-25T21:52:17Z</dcterms:modified>
</cp:coreProperties>
</file>