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имён прилагательных
</a:t>
            </a:r>
            <a:endParaRPr lang="en-US" sz="308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появляются новые прилагательные в русском языке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о прилагательных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уже знакомы вам по вопросам, изменению по родам, числам и падежам, а также по связи с существительным. Сегодня посмотрим, как от этих слов образуются новые.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образование прилагательных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прилагательного — это создание нового слова на основе уже известного. Оно получает собственное значение и начинает употребляться в речи как отдельная языковая единица.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разных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Производящей основой может быть существительное, глагол или другое прилагательное. Поэтому в русском языке прилагательные образуются разными способами и часто имеют близкое, но не одинаковое значение.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лес — лесной, зима — зимний, читать — читательский, тихий — тишенький. В каждом случае новое слово связано с исходным, но обозначает признак по-своему.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составом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понять, как образовано прилагательное, нужно внимательно смотреть на корень, приставку, суффикс и окончание. Именно они помогают определить способ образования и написание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8071" y="1611696"/>
            <a:ext cx="4295502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образования прилагательных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важные способы образования прилагательных и их особенности.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прилагательные образуются суффиксами; остальные способы тоже активно используются, но реже.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Суффиксальный способ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 — осенний, камень — каменный, море — морской, забота — заботливый. В этих парах хорошо видно, как меняется слово и каким становится признак предмета.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распространённый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суффиксальном способе к основе слова присоединяется суффикс. Именно так в русском языке появляется больше всего новых прилагательных.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удобно представить как дерево: одна основа даёт несколько ветвей с разными суффиксами. Так легче увидеть, что одно слово может порождать несколько прилагательных.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суффиксы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других встречаются суффиксы -н-, -енн-, -онн-, -ов-, -ев-, -ск-, -лив-, -чив-. Они помогают создать слово и часто подсказывают его значение.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40220"/>
            <a:ext cx="720000" cy="64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9779" y="1900220"/>
            <a:ext cx="54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948" y="3478989"/>
            <a:ext cx="63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37336"/>
            <a:ext cx="720000" cy="576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существительных к прилагательным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прилагательные называют, из какого материала сделан предмет. Например: металл — металлический, дерево — деревянный. Значение слова напрямую связано с исходным существительным.
</a:t>
            </a:r>
            <a:endParaRPr lang="en-US" sz="809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связь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может указывать на место, город или территорию, с которыми связан предмет. Примеры: Москва — московский, море — морской, школа — школьный.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 показывают, кому или чему что-то принадлежит. Так образуются слова вроде учительский или дедов, где связь с существительным особенно заметна.
</a:t>
            </a:r>
            <a:endParaRPr lang="en-US" sz="921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 предмету
</a:t>
            </a:r>
            <a:pPr algn="l" indent="0" marL="0">
              <a:lnSpc>
                <a:spcPct val="100000"/>
              </a:lnSpc>
              <a:buNone/>
            </a:pPr>
            <a:r>
              <a:rPr lang="en-US" sz="8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может стать основой прилагательного, обозначающего отношение к явлению, предмету или понятию. Например, к слову камень относится прилагательное каменный.
</a:t>
            </a:r>
            <a:endParaRPr lang="en-US" sz="823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суффиксы встречаются чаще всего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примерах видно, что один и тот же суффикс может встречаться в словах с разными оттенками значения.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-н- и -ск-; остальные суффиксы встречаются реже, но тоже важны для смысла и написания.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«Образование имён прилагательных»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Приставочный способ образования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726965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отрицания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приставка выражает отрицание или противоположный признак. Так появляются пары: красивый — некрасивый, удобный — неудобный, известный — неизвестный.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4013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оттенок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приставка не просто отрицает признак, а усиливает противопоставление или показывает новый оттенок значения. Именно поэтому такие слова важно сравнивать с исходными.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7537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добавляется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приставочном способе к уже готовому прилагательному добавляется приставка. Основа остаётся узнаваемой, а значение слова меняется и становится более точным.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57626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чаще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распространён среди качественных прилагательных, потому что они легче всего образуют пары с противоположным значением и ясно меняют 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образования сложных прилагательных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построена по школьным примерам сложных прилагательных.
</a:t>
            </a:r>
            <a:endParaRPr lang="en-US" sz="2386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Приставочно-суффиксальный способ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прилагательные часто указывают на место, близость, отсутствие признака или отношение к предмету. Это делает их очень удобными в описании.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элемента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способе к основе одновременно присоединяются приставка и суффикс. Благодаря этому слово сразу получает новое значение и новую форму.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слове одновременно видны приставка и суффикс, стоит проверить исходную основу. Такой разбор помогает быстрее понять способ образования и не ошибиться.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образуются слова пригородный, прибрежный, придорожный, бездомный. В каждом случае легко увидеть, что и приставка, и суффикс важны для смысла.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Прилагательные, образованные от глаголов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прилагательные называют признак предмета через действие или назначение. Они помогают показать, для чего предмет предназначен или что с ним связано в речи и тексте.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глаголов образуются слова вроде читательский, хранительный, летательный, строительный. Во всех примерах новое прилагательное сохраняет связь с исходным действием, но становится отдельным словом.
</a:t>
            </a:r>
            <a:endParaRPr lang="en-US" sz="1129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часто меняется сама основа: могут происходить чередования согласных, выпадение звуков или смещение ударения. Из-за этого слово нужно сравнивать с производящим очень внимательно.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сравнения слов
</a:t>
            </a:r>
            <a:pPr algn="l" indent="0" marL="0">
              <a:lnSpc>
                <a:spcPct val="100000"/>
              </a:lnSpc>
              <a:buNone/>
            </a:pPr>
            <a:r>
              <a:rPr lang="en-US" sz="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определить способ образования, полезно сопоставлять исходный глагол и новое прилагательное по смыслу и по составу. Это помогает избежать ошибок в разборе и написании.
</a:t>
            </a:r>
            <a:endParaRPr lang="en-US" sz="11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866121"/>
            <a:ext cx="5139684" cy="2456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и их значения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суффиксу часто можно понять не только значение прилагательного, но и его связь с исходным словом.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часто подсказывает смысл слова и помогает выбрать правильное написание.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основы при образовании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 стыке морфем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границе корня и суффикса согласные могут меняться: город — городской, лес — лесной. Здесь важно не только значение слова, но и его строение.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новой форме могут появляться чередования согласных: например, в словах дружеский и ручной слышны иные звуки, чем в словах друг и рука. Это нормальное языковое явление.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 образцу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такие случаи лучше запоминать вместе с образцом. Если сравнивать новые слова с производящими, легче увидеть закономерность и не допустить ошибки при разборе.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Выпадение букв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 образовании прилагательного часть основы исчезает или сокращается. Такое изменение делает слово короче и удобнее для произношения, но требует особого внимания при написании.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каких частей речи образуются прилагательные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круге показывают, как разные части речи дают новые признаки предметов в русском языке.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источник — существительные; от глаголов и других прилагательных образуется заметно меньше слов.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при образовании прилагательных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726965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суффиксов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 звучанию суффиксы пишутся по-разному: -к-, -ск-, -нк-. Поэтому узкий, немецкий, песчаный и деревенский нельзя проверять только на слух — важен состав слова.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4013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Чередования после согласных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к, ч, ц в некоторых словах происходит изменение согласного: ткацкий, немецкий, узкий. Такие написания связаны с особенностями основы и выбранного суффикса.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7537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-н- и -нн-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прилагательных нужно внимательно писать -н- и -нн-. Слова каменный, осенний, длинный показывают, что удвоение согласной зависит от строения слова и суффикса.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57626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составу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определить производящее слово, выделить корень и суффикс. Тогда становится понятно, почему пишется именно эта форма, а не похожий вариант.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прилагательного по составу
</a:t>
            </a:r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помогает определить способ образования и объяснить написание слова.
</a:t>
            </a:r>
            <a:endParaRPr lang="en-US" sz="234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Суффикс, который «подсказывает» слово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пишут лесовый или грушный, хотя правильные формы — лесной и грушевый. Ошибка возникает, когда выбирают суффикс по звучанию, а не по смыслу и составу слова.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согласная без пропуска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весенний и каменный важно помнить о нн. Если убрать одну букву, получится неверное написание: весновый или каменый. Такие ошибки особенно заметны в проверочных работах.
</a:t>
            </a:r>
            <a:endParaRPr lang="en-US" sz="1166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 проверки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сравнивать пару «верно / неверно» и отмечать, какая часть слова изменилась. Это помогает увидеть разницу между правильным суффиксом и ошибочным вариантом, не полагаясь только на слух.
</a:t>
            </a:r>
            <a:endParaRPr lang="en-US" sz="1152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образовании прилагательных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 — разные прилагательные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суффиксы при одном корне могут менять оттенок значения и создавать новые связи между словами.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 способен дать несколько прилагательных, а значение зависит от суффикса и основы.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4779" y="1916387"/>
            <a:ext cx="63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48244"/>
            <a:ext cx="72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720243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образованные прилагательные в речи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выражают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Образованные прилагательные позволяют коротко назвать признак предмета и сделать высказывание точным. Вместо длинного объяснения достаточно одного слова, которое сразу уточняет смысл.
</a:t>
            </a:r>
            <a:endParaRPr lang="en-US" sz="825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слова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8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прилагательные помогают строить словосочетания и предложения. Они согласуются с существительными и делают текст более связным, понятным и грамматически правильным.
</a:t>
            </a:r>
            <a:endParaRPr lang="en-US" sz="840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яркое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художественных и учебных текстах прилагательные делают описание живым. Зимний день, каменный мост и деревянный дом звучат наглядно и помогают представить картину.
</a:t>
            </a:r>
            <a:endParaRPr lang="en-US" sz="854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Обогащают устную речь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такие слова делают ответ или рассказ более выразительным. Ребёнок легче объясняет признак предмета, если умеет использовать подходящее образованное прилагательное.
</a:t>
            </a:r>
            <a:endParaRPr lang="en-US" sz="809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об образовании имён прилагательных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образуются разными способами, но чаще всего — от существительных с помощью суффиксов. Если видеть основу, суффикс и приставку, легче понимать смысл слова и писать его без ошибок.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2026-05-28T08:27:10Z</dcterms:created>
  <dcterms:modified xsi:type="dcterms:W3CDTF">2026-05-28T08:27:10Z</dcterms:modified>
</cp:coreProperties>
</file>