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от Войны за независимость до Гражданской войны: обзор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колоний к единому государству через конфликты и прогресс.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новой нации: предпосылки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13 британских колоний испытывали давление из-за налогов и отсутствия политики представительства. Это вызвало стремление к свободе и самостоятельному развитию.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1775 года ознаменовал начало вооружённого конфликта между колонистами и Британией с боями у Лексингтона и Конкорда. Несогласие с британской политикой росло.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июля 1776 года принята Декларация независимости. Война закончилась Парижским миром 1783 года, который официально признал США суверенным государством.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независимость: причины и итоги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 Войны за независимость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Саратоге – 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1777 году американские войска одержали важную победу при Саратоге, которая убедила Францию поддержать революционеров ресурсами и армией.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Йорктауна и победа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1781 году британская армия капитулировала в Йорктауне, чему способствовала координация сил американцев и французов. Этот успех приблизил окончание войны.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1787 году принята Конституция, вводящая разделение государственной власти на три независимых ветви: законодательную, исполнительную и судебную. Это обеспечило баланс сил.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права граждан и федеративное устройство страны. Конституция стала образцом для государственных систем во многих странах мира.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Конституции США и её значение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правах: основные гарантии свободы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справедливый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Гарантирует каждому гражданину немедленное и объективное судебное разбирательство в случае обвинения.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и прессы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право выражать мнение и распространять информацию без цензуры или вмешательства государства.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предоставляется право исповедовать любую религию или не исповедовать никакой, без давления или запретов.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произвольных арестов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запрещает задержание или заключение без веских оснований и соответствующих процедур.
</a:t>
            </a:r>
            <a:endParaRPr lang="en-US" sz="14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1803 году США приобрели у Франции обширную территорию Луизианы, что почти удвоило площадь страны и открыло новые возможности для развития.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Льюиса и Кларка в 1804-1806 годах исследовала северо-западные земли, установила связи с индейцами и подготовила подробные карты для последующего освоения.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Луизианы и освоение Запада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технический прогресс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 текстильные фабрики активно развивались, создавая новые рабочие места и меняя облик экономики в первой половине XIX века.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с 1827 года и пароходов значительно ускорило перемещение товаров и людей по стране.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телеграфа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1844 году проведена первая телеграфная линия, обеспечившая мгновенную связь на большие расстояния, что улучшило управление и торговлю.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рабство постепенно исчезало благодаря законодательству и общественным движениям, достигнув отмены к 1804 году. Общество становилось более индустриальным и свободным.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сохраняли и развивали систему рабовладения на хлопковых плантациях, что к 1860 году привело к наличию около 4 миллионов рабов и усилению конфликтов.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 США: развитие и противоречия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год – Миссурийский компромисс ограничил рабство севернее 36°30', пытаясь сохранить баланс между свободными и рабовладельческими штатами.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1854 год – закон Канзас-Небраска отменил ограничения, позволив жителям решать вопрос рабства самостоятельно, что вызвало насильственные конфликты в регионах.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между Севером и Югом: Миссурийский и Канзас-Небраска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меры не устранили противоречий, а наоборот — углубили разделение между Севером и Югом, подготавливая почву для будущей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США и Мексикой в 1846–1848 годах привела к значительному расширению американских земель. К стране присоединились Калифорния, Техас, Нью-Мексико и другие территории, что почти на треть увеличило площадь государства.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Новоприобретённые территории вызвали острые споры о разрешении рабства в новых штатах. Этот вопрос обострил конфликт между Севером и Югом, усиливая политическую напряжённость перед Гражданской войной.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Американо-мексиканская война и аннексия территорий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активно развивал промышленность, транспорт и города. Здесь строились фабрики, железные дороги способствовали развитию торговли, и население быстро росло благодаря миграции.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же сохранял аграрный характер, основанный на плантациях с использованием рабского труда. Экономика региона зависела от экспорта хлопка и табака, что усиливало социально-экономические противоречия с промышленным Севером.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между Севером и Югом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Гарриет Бичер-Стоу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знаменитой книги «Хижина дяди Тома», которая обнажила жестокость рабства, Гарриет Бичер-Стоу пробудила общественное сознание Америки и других стран. Её произведение вызвало широкий отклик и споры по вопросам рабства.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Дуглас — голос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раб, ставший влиятельным оратором и общественным деятелем, Фредерик Дуглас посвятил жизнь борьбе за отмену рабства. Его речи и публикации вдохновляли многих на активное сопротивление порабощению.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Браун и радикальные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Браун придерживался идеи насильственного свержения рабства. Его рейд на арсенал в Харперс-Ферри в 1859 году вызвал широкий резонанс и стал одной из причин обострения конфликта между Севером и Югом.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против рабства и аболиционисты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1860 года: триумф Линкольна и реакция Юга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Линкольн, кандидат Республиканской партии, победил на выборах благодаря своей позиции против распространения рабства в новых штатах, вызывая недовольство южных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Линкольн подчёркивал необходимость сохранения целостности Союза, что многими южанами воспринялось как угроза их социально-экономическим интересам и правам регионов.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оглашения результатов выборов Южная Каролина первой объявила о выходе из Союза, формируя начало сецессии южных штатов от США.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за Южной Каролиной последовали ещё десять южных штатов, которые образовали Конфедеративные Штаты Америки, подготовив страну к гражданскому противостоянию.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Конфедерации и причины Гражданской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1860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Каролина официально объявила о выходе из США, мотивируя это защитой рабовладельческих интересов и прав штатов.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1861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Конфедеративных Штатов Америки из 11 южных штатов, создаётся собственное правительство и армия.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1861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боевых действий: конфедераты атакуют форт Самтер в Южной Каролине, что считается официальным началом Гражданской войны.
</a:t>
            </a:r>
            <a:endParaRPr lang="en-US" sz="1493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1861–1865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ожесточённое вооружённое столкновение между Союзом на Севере и Конфедерацией на Юге, разделяющее страну.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войны были выиграны стратегически важные сражения, такие как Геттисберг 1863 года — переломный момент, определивший дальнейший исход конфликта в пользу Севера.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сопровождалась нововведениями: активным использованием железных дорог для передвижения войск, телеграфа для связи и паровых броненосцев, что увеличило масштаб и скорость боёв.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ход и ключевые битвы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году было издано важное постановление о свободе рабов в Конфедеративных штатах, что значительно усилило мораль и поддержку армии Союза.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архив США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1863 года Линкольн объявил, что все рабы на территориях, контролируемых Конфедерацией, освобождаются. Этот акт изменил цель войны и укрепил позиции Севера.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Севера в 1865 году обеспечила единство страны и положила конец власти Конфедерации, укрепив федеральное государство.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закреплена 13-й поправкой к Конституции, что стало решающим шагом в направлении гражданских прав и равенства.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понёс серьёзные разрушения, начался период Реконструкции — восстановление и реформы, направленные на интеграцию южных штатов в Союз.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и последствия для США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45" y="2327342"/>
            <a:ext cx="1987980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985" y="2327342"/>
            <a:ext cx="1987980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5880" y="2327342"/>
            <a:ext cx="1987980" cy="26300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7700" y="2327342"/>
            <a:ext cx="1987980" cy="263009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 периода: Вашингтон, Линкольн, Франклин, Табман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60784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Вашингтон – отец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возглавил армию в Войне за независимость и стал первым президентом США. Его лидерство и мудрость помогли заложить основы нового государства и системы управления.
</a:t>
            </a:r>
            <a:endParaRPr lang="en-US" sz="854" dirty="0"/>
          </a:p>
        </p:txBody>
      </p:sp>
      <p:sp>
        <p:nvSpPr>
          <p:cNvPr id="13" name="Text 2"/>
          <p:cNvSpPr txBox="1"/>
          <p:nvPr/>
        </p:nvSpPr>
        <p:spPr>
          <a:xfrm>
            <a:off x="268288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Авраам Линкольн — президент-освободитель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16-й президент, Линкольн руководил страной в трудное время гражданской войны. Его призыв к единству и отмена рабства оказали глубокое влияние на историю США.
</a:t>
            </a:r>
            <a:endParaRPr lang="en-US" sz="831" dirty="0"/>
          </a:p>
        </p:txBody>
      </p:sp>
      <p:sp>
        <p:nvSpPr>
          <p:cNvPr id="14" name="Text 3"/>
          <p:cNvSpPr txBox="1"/>
          <p:nvPr/>
        </p:nvSpPr>
        <p:spPr>
          <a:xfrm>
            <a:off x="474378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Бенджамин Франклин — учёный и дипломат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был одним из отцов Конституции, изобретателем и дипломатом, сыгравшим ключевую роль в установлении международной поддержки для новой страны.
</a:t>
            </a:r>
            <a:endParaRPr lang="en-US" sz="819" dirty="0"/>
          </a:p>
        </p:txBody>
      </p:sp>
      <p:sp>
        <p:nvSpPr>
          <p:cNvPr id="15" name="Text 4"/>
          <p:cNvSpPr txBox="1"/>
          <p:nvPr/>
        </p:nvSpPr>
        <p:spPr>
          <a:xfrm>
            <a:off x="680560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Гарриет Табман — спасительница рабов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Бывшая рабыня, Табман организовала «Подземную железную дорогу», помогая сотням беглых рабов обрести свободу и активно участвовала в движении за права афроамериканцев.
</a:t>
            </a:r>
            <a:endParaRPr lang="en-US" sz="736" dirty="0"/>
          </a:p>
        </p:txBody>
      </p:sp>
      <p:sp>
        <p:nvSpPr>
          <p:cNvPr id="16" name="Text 5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путь США от независимости к единству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1775 по 1865 годы подчеркнул становление США как независимой и целостной страны, преодолевшей внутренние конфликты и создавшей прочную основу для будущего развития.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2026-05-10T17:35:55Z</dcterms:created>
  <dcterms:modified xsi:type="dcterms:W3CDTF">2026-05-10T17:35:55Z</dcterms:modified>
</cp:coreProperties>
</file>