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Сутеев. «Дядя Миша»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сказка о спешке, дружбе и помощи в лесу.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сказки Владимира Сутеева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Сутеев писал и рисовал для детей. Его сказки короткие, ясные и очень тёплые. «Дядя Миша» легко читается в 1 классе благодаря простым словам и весёлым героям.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и добрый медведь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он кажется сначала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Дядя Миша — сильный и добрый медведь, который хочет быть полезным. Он хватается за дело быстро и уверенно, но не всегда успевает подумать о порядке.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 вызывает улыбку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похож на хозяина леса, который старается всё сделать сам. Из-за этой суеты герой попадает в смешные ситуации, но остаётся симпатичным и добрым.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история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Дядя Миша выбирает одно занятие и начинает его выполнять. Ему хочется поскорее увидеть результат.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 вспоминает о другом деле и переключается на него. Начатое остаётся без внимания.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дел становится слишком много, Миша сбивается с толку. Работа идёт неровно, и герою приходится остановиться.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друзья рядом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Зверята замечают, что Дяде Мише трудно одному, и не оставляют его без внимания. Они говорят спокойно, подсказывают и помогают ему не сердиться и не спешить.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друзей делает историю особенно тёплой. Вместо насмешек в сказке звучат поддержка, участие и забота, поэтому читать её приятно и легко.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Миша устаёт и ошибается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берётся сразу за несколько дел, поэтому не может сосредоточиться на одном. От этого силы быстро уходят, а внимание рассеивается.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не завершает начатое и постоянно отвлекается. Из-за этого он забывает, с чего начал, и путается в своих действиях.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героя связаны не с плохим характером, а с неумением работать последовательно. Ему просто нужно научиться делать всё по очереди.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Миша замедляется и начинает думать спокойнее, ему становится легче. Порядок помогает ему справляться с делами без лишней суеты.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95395"/>
            <a:ext cx="206700" cy="16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95395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95395"/>
            <a:ext cx="206700" cy="16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героям быть ближе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Зверята не обижают Мишу. Их спокойные и добрые слова помогают герою успокоиться и посмотреть на свои ошибки без обиды.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деле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помощники, любое занятие идёт легче. В сказке это особенно заметно: вместе герои быстрее справляются с трудностями.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по-доброму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разговаривают просто и понятно. Благодаря этому Миша слышит советы и может вовремя изменить своё поведение.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делает лесных зверят настоящей командой. Вместе они не только помогают делу, но и поддерживают хорошее настроение.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история вызывает улыбку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4765175" y="2797350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повороты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начинает одно дело, потом переключается на другое и сам удивляется, как всё перепутал. Такие повороты выглядят забавно и легко запоминаются детям.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4765175" y="3783252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сказке добрый и мягкий. Он не обижает героя, а помогает увидеть его суету со стороны и лучше понять, как важно не спешить.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поступок героя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дело лучше делать спокойно и по порядку. Тогда меньше ошибок, а результат получается аккуратнее и надёжнее.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не хвататься за всё сразу. Если выбрать одно важное занятие и довести его до конца, работать становится проще и увереннее.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напоминает, что советы друзей бывают очень полезны. Умение слушать других помогает исправлять ошибки и не ссориться из-за пустяков.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и короткие фразы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сказки написан понятно и легко. Короткие предложения помогают быстро следить за событиями и не теряться в сюжете.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много живых диалогов. По ним сразу ясно, кто что говорит, думает и делает.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подобраны просто, без трудных выражений. Поэтому чтение не пугает, а наоборот, помогает уверенно понимать текст.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 особенно удобен для 1 класса. Он делает сказку доступной, весёлой и очень близкой детям.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мир сказки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лес, где всё живёт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 Сутеева кажется тёплым и уютным. Здесь шелестят деревья, прячутся зверята и кипит своя маленькая жизнь. Каждому есть дело, а вокруг чувствуется забота и спокойствие, как в добром доме.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Звериные хлопоты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лесу никто не сидит без дела. Одни помогают, другие советуют, третьи просто рядом и поддерживают. Из-за этого сказочный мир выглядит живым и дружелюбным, а не просто нарисованным фоном для истории.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всех друзей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сказке похож на общий дом, где важно не мешать друг другу и уметь договариваться. Когда герои действуют вместе, даже самые обычные лесные заботы становятся легче и веселее.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Дядя Миша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2744800" y="2288994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 устает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 дело мешает другому, медвежонок начинает ошибаться и сердиться. Ему становится ясно, что спешка только усложняет работу.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243278" y="3882200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он спешит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уверен, что успеет всё сразу, и берётся за несколько дел подряд. Он действует быстро, но не замечает, как сам себя запутывает.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5257025" y="3247668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он учится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советов друзей Миша действует спокойнее и аккуратнее. Он благодарит помощников и понимает, что порядок и терпение делают любое дело легче.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от спешки к порядку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 В. Сутеева «Дядя Миша»
</a:t>
            </a:r>
            <a:endParaRPr lang="en-US" sz="1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нравится детям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есть смешной и добрый герой, который попадает в знакомые ситуации. Детям легко понять его ошибки, потому что они сами иногда хотят успеть всё и сразу.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простой и ясный: сначала спешка, потом путаница, а затем верные советы друзей. Такая история легко запоминается и не требует сложных объяснений.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зверята говорят по-доброму, без злости и насмешек. От этого чтение становится тёплым, а сам рассказ — похожим на весёлую беседу.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оставляет приятное чувство: можно ошибиться, но всегда есть шанс исправиться. Именно поэтому детям нравится возвращаться к этой истории снова.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3516"/>
            <a:ext cx="4397700" cy="1584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3164316"/>
            <a:ext cx="4397700" cy="15847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В. Сутеева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750" y="15785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которых легко узнать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Сутеев рисовал так, чтобы ребёнок сразу понимал, кто перед ним и что происходит. У его героев крупные лица, выразительные глаза и понятные движения, поэтому эмоции читаются почти без слов.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65150" y="33593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Картинки, которые рассказывают историю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у Сутеева не просто украшают книгу, а помогают следить за сюжетом. На них видно, как меняется настроение персонажей, где начинается суета и как приходит спокойствие.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742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4574" y="1794493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86109" y="3353198"/>
            <a:ext cx="165375" cy="220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8363" y="3358501"/>
            <a:ext cx="206700" cy="206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71675" y="1794493"/>
            <a:ext cx="206700" cy="16536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урока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6" name="Text 2"/>
          <p:cNvSpPr txBox="1"/>
          <p:nvPr/>
        </p:nvSpPr>
        <p:spPr>
          <a:xfrm>
            <a:off x="1176650" y="178734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помогает довести дело до конца. В сказке видно, что работа требует внимания, усилий и аккуратности, а не только быстрого старта.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3989799" y="178289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делает героев ближе и добрее. Зверята не оставляют Мишу одного и поддерживают его, когда ему трудно справиться с делами.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2576221" y="3374473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нужно, чтобы не бросать дело на середине. Миша понимает: если подождать и работать спокойно, результат получается лучше.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383331" y="3368773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учит отвечать за свои поступки. Герой начинает понимать, что за каждое начатое дело нужно нести заботу и доводить его до конца.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796900" y="178289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спасает от лишней суеты. Когда рядом есть добрые советчики, становится легче исправить ошибку и выбрать верный порядок действий.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хвататься за всё сразу, легко устать и всё перепутать. Сказка показывает, что спокойный и последовательный труд помогает сделать дело аккуратно и без лишних ошибок.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друзья нужны не только для игры, но и для помощи. Их советы поддерживают героя, когда он теряется, и подсказывают, как исправить ситуацию.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сердиться на свои промахи, а учиться на них. Тогда ошибка становится полезным уроком, а не поводом для грусти.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сказки с жизнью школьника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школьника тоже много дел: уроки, домашнее задание, чтение, игры и отдых. Если пытаться делать всё одновременно, получается путаница и усталость, как у Дяди Миши.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дела распределены по порядку, день проходит спокойнее и радостнее. Остаётся время и на учёбу, и на игру, а главное — на хорошее настроение.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чтения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запоминается весёлым и добрым юмором. Она показывает, что даже неуклюжий и торопливый герой может стать понятным и близким читателю.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не бояться ошибок. Если слушать советы и пробовать снова, можно исправить почти любую неловкость и сделать выводы на будущее.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Дружелюбие зверят делает сказку особенно тёплой. Никто не обижает Мишу, и это помогает ему не рассердиться, а спокойно разобраться в себе.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остаётся важная мысль: порядок, терпение и помощь друзей делают жизнь легче. Именно поэтому сказка полезна и приятна для ребят.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которая учит не спешить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«Дядя Миша» напоминает: большое дело удаётся лучше, когда работаешь спокойно и по порядку. А рядом с добрыми друзьями даже трудности становятся легче и радостнее.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2026-05-24T00:52:53Z</dcterms:created>
  <dcterms:modified xsi:type="dcterms:W3CDTF">2026-05-24T00:52:53Z</dcterms:modified>
</cp:coreProperties>
</file>