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мирового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рабочая сила формирует различия между странами и регионами.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качество трудовых ресурсов определяют, где сосредоточены производство, услуги и инновации. Именно поэтому занятость, миграция и уровень жизни в мире распределены крайне неравномерно.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сила как карта мирового хозяйства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масштаб, который делает трудовые ресурсы одним из главных факторов мировой экономики и пространственного неравенства.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3,4 млрд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составляет мировую рабочую силу, и её качество напрямую влияет на развитие территорий.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ILO, ILOSTAT, оценка мировой рабочей силы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75749"/>
            <a:ext cx="4063200" cy="207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показывает, что трудовые ресурсы распределены неравномерно и по численности, и по качеству, и по возрастной структуре.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отличается не только объёмом рабочей силы, но и её возрастом, мобильностью и степенью вовлечённости в формальную занятость.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ILO; UN Population Division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трудовых ресурсах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ILO, оценка мировой занятости по секторам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по секторам экономики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Сектора распределяются неравномерно: там, где выше урбанизация и технологии, быстрее растёт сфера услуг и сложной промышленности.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услуг отражает переход к постиндустриальной экономике, а высокая доля сельского хозяйства — более низкий уровень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и трудовой потенциал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рождаемости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и Восточной Азии сокращение числа рождений уменьшает приток молодых работников. Это ускоряет старение населения и повышает нагрузку на системы пенсий и здравоохранения.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молодого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и Южной Азии сохраняется высокий естественный прирост. Это расширяет будущий рынок труда, но требует создания рабочих мест, школ и инфраструктуры.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окно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доля трудоспособных людей растёт быстрее доли детей и пожилых, страна получает шанс ускорить развитие. Но это преимущество работает только при грамотной политике занятости.
</a:t>
            </a:r>
            <a:endParaRPr lang="en-US" sz="968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возрастной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пирамида помогает понять, будет ли территория наращивать рабочую силу или столкнётся с её дефицитом. Поэтому демография напрямую связана с географией хозяйства.
</a:t>
            </a:r>
            <a:endParaRPr lang="en-US" sz="9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человеческого капитала к росту экономики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качество трудовых ресурсов влияет на занятость, доходы и устойчивость развития.
</a:t>
            </a:r>
            <a:endParaRPr lang="en-US" sz="12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5648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661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4435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66190"/>
            <a:ext cx="218400" cy="17472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66190"/>
            <a:ext cx="218400" cy="17472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рабочей силы: образование и навыки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 базовые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письмо и базовая математическая подготовка остаются основой любой профессии. Без них трудно осваивать современные технологии и адаптироваться к изменяющимся требованиям рынка труда.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компетенции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 цифровыми сервисами, данными и программными инструментами становится обязательным почти во всех сферах. Оно повышает мобильность работника и расширяет выбор профессий.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 инженерные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промышленности, транспорта, энергетики и IT особенно важны прикладные знания. Именно эти компетенции обеспечивают высокую производительность и устойчивую занятость.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 языки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иностранных языков, умение работать в команде и ясно выражать мысли повышают конкурентоспособность на глобальном рынке труда и в международных компаниях.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Несоответствие спросу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главных проблем — разрыв между тем, чему учат, и тем, что нужно работодателям. Из-за этого выпускникам сложнее быстро находить качественную работу.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ILO; схематичная динамика по типичному соотношению показателей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 неполная занятость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молодёжной и общей безработицей показывает, что начинающим работникам труднее войти на рынок труда и удержаться в нём.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усиливают уязвимость молодёжи и увеличивают риск долгой потери навыков, особенно в экономиках с узкой специализацией.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 высокий риск бедности, особенно там, где работа сосредоточена в сельском хозяйстве, торговле и бытовых услугах.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работников мира заняты неформально, поэтому миллионы людей остаются без устойчивой социальной защиты.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ILO, ILOSTAT, глобальная оценка неформальной занятости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 возникает там, где одни страны испытывают дефицит кадров, а другие — избыток рабочей силы. Люди переезжают ради заработка, стабильности и профессионального роста, поэтому крупные потоки направляются в экономически развитые центры и государства с высоким спросом на труд.
</a:t>
            </a:r>
            <a:endParaRPr lang="en-US" sz="742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 хватает работников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Мигранты чаще всего заняты в строительстве, сельском хозяйстве, транспорте, уходе за людьми и сфере услуг. Их труд помогает поддерживать работу городов, предприятий и домохозяйств, особенно там, где местное население стареет или не готово к тяжелым и низкооплачиваемым работам.
</a:t>
            </a:r>
            <a:endParaRPr lang="en-US" sz="749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мигрантов в экономике принимающих стран
</a:t>
            </a:r>
            <a:endParaRPr lang="en-US" sz="97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заработка мигрантов отправляется семьям на родину. Эти переводы поддерживают потребление, образование детей и местный бизнес, а для некоторых стран становятся важным источником валютных поступлений и фактором устойчивости национальной экономики.
</a:t>
            </a:r>
            <a:endParaRPr lang="en-US" sz="786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Деньги, которые возвращаются домой
</a:t>
            </a:r>
            <a:endParaRPr lang="en-US" sz="135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 перераспределение рабочей силы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уровень образования, характер занятости и производительность труда тесно связаны с доходами и устойчивостью рабочих мест.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образование и формальная занятость, тем выше производительность и доходы. В беднейших странах чаще сочетаются низкая квалификация, сельскохозяйственная занятость и неустойчивые рабочие места.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ILO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 экономическое неравенство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тенденций рынка труда и технологических изменений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спрос на профессии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меняет не только состав рабочих мест, но и требования к навыкам: растет ценность точности, цифровой грамотности и способности работать со сложными системами.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Рутинные профессии теряют позиции быстрее всего, а технологические и инженерные специальности становятся более востребованными. Рынок труда смещается в сторону квалифицированной занятости.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Гендерное измерение трудовых ресурсов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оплате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женщины получают меньше за сопоставимый труд и реже продвигаются на руководящие должности. Это снижает общий экономический потенциал и ограничивает использование квалифицированных кадров.
</a:t>
            </a:r>
            <a:endParaRPr lang="en-US" sz="1101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нагрузка
</a:t>
            </a:r>
            <a:pPr algn="l" indent="0" marL="0">
              <a:lnSpc>
                <a:spcPct val="150000"/>
              </a:lnSpc>
              <a:buNone/>
            </a:pPr>
            <a:r>
              <a:rPr lang="en-US" sz="115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оплачиваемой работы женщины чаще выполняют домашний и уходовый труд. Такая двойная нагрузка сокращает время на обучение, карьерный рост и участие в формальном секторе экономики.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возможности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девочек и женщин к образованию, медицине, детским садам и стабильной занятости повышает качество трудовых ресурсов. Страны выигрывают за счет большего числа активных и подготовленных работников.
</a:t>
            </a:r>
            <a:endParaRPr lang="en-US" sz="1101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равенство
</a:t>
            </a:r>
            <a:pPr algn="l" indent="0" marL="0">
              <a:lnSpc>
                <a:spcPct val="150000"/>
              </a:lnSpc>
              <a:buNone/>
            </a:pPr>
            <a:r>
              <a:rPr lang="en-US" sz="115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Гендерное равенство на рынке труда связано с более устойчивым развитием. Когда барьеры снижаются, повышаются занятость, доходы домохозяйств и способность экономики адаптироваться к изменениям.
</a:t>
            </a:r>
            <a:endParaRPr lang="en-US" sz="11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анализа рынка труда к политике занятости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 диагностики проблем к оценке результатов государственной политики
</a:t>
            </a:r>
            <a:endParaRPr lang="en-US" sz="13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1" y="108769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9740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5031" y="1097403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7031" y="1075563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97403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 устойчивое развитие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бедности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занятость помогает домохозяйствам получать стабильный доход и уменьшает риск бедности. Это особенно важно там, где нестабильная работа не дает возможности планировать будущее.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требуют доступного и качественного образования. Чем выше уровень подготовки, тем легче людям находить достойную работу и осваивать новые технологии.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Гендерное равенство расширяет круг работников, доступных экономике, и снижает потери от недоиспользования человеческого капитала. Это делает рост более справедливым и устойчивым.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«Зеленые»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переход создает спрос на работников в энергетике, транспорте, городском хозяйстве и переработке отходов. Эти профессии становятся частью будущей структуры занятости.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рынок труда становится более открытым, снижается разрыв между группами населения и территориями. Это укрепляет социальную устойчивость и повышает качество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Population Division; демографические оценки и обобщение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и демографическая нагрузка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возрастными группами определяет, сколько людей приходится обеспечивать через пенсии, образование и здравоохранение. Меняющаяся структура населения влияет на долгосрочные бюджеты стран.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пожилых и детей, тем больше нагрузка на работающих. Молодая структура населения создает больший запас для будущего роста рабочей силы.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прогнозам, к 2050 году население Африки может превысить 2,5 млрд человек. Это означает крупнейший в мире прирост трудовых ресурсов, который способен усилить роль континента в мировой экономике при наличии инвестиций в образование, дороги и промышленность.
</a:t>
            </a:r>
            <a:endParaRPr lang="en-US" sz="644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будущего роста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молодое население получает рабочие места и профессиональные навыки, демографический подъем превращается в источник развития. На карте это заметно по странам с особенно быстрым приростом населения, где именно сейчас формируется будущий рынок труда.
</a:t>
            </a:r>
            <a:endParaRPr lang="en-US" sz="644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рост становится преимуществом
</a:t>
            </a:r>
            <a:endParaRPr lang="en-US" sz="979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демографический шанс или вызов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для мировых трудовых ресурсов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миграция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конфликты и вынужденные перемещения людей нарушают привычные рынки труда. Регионы с сильной социальной защитой и гибкой экономикой переносят такие потрясения легче.
</a:t>
            </a:r>
            <a:endParaRPr lang="en-US" sz="1035" dirty="0"/>
          </a:p>
        </p:txBody>
      </p:sp>
      <p:sp>
        <p:nvSpPr>
          <p:cNvPr id="11" name="Text 3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знаниям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странами и регионами усиливается там, где недоступны качественное образование и цифровая инфраструктура. Это ограничивает мобильность людей и замедляет развитие человеческого капитала.
</a:t>
            </a:r>
            <a:endParaRPr lang="en-US" sz="1035" dirty="0"/>
          </a:p>
        </p:txBody>
      </p:sp>
      <p:sp>
        <p:nvSpPr>
          <p:cNvPr id="12" name="Text 4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
</a:t>
            </a:r>
            <a:pPr algn="l" indent="0" marL="0">
              <a:lnSpc>
                <a:spcPct val="15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вытесняют часть рутинных профессий и усиливают спрос на специалистов с цифровыми и инженерными навыками. Без переобучения работники рискуют оказаться вне новых производственных цепочек.
</a:t>
            </a:r>
            <a:endParaRPr lang="en-US" sz="857" dirty="0"/>
          </a:p>
        </p:txBody>
      </p:sp>
      <p:sp>
        <p:nvSpPr>
          <p:cNvPr id="13" name="Text 5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с быстро растущей долей пожилых людей увеличивается нагрузка на пенсии и здравоохранение. Одновременно сокращается число молодых работников, способных поддерживать экономический рост.
</a:t>
            </a:r>
            <a:endParaRPr lang="en-US" sz="862" dirty="0"/>
          </a:p>
        </p:txBody>
      </p:sp>
      <p:sp>
        <p:nvSpPr>
          <p:cNvPr id="14" name="Text 6"/>
          <p:cNvSpPr txBox="1"/>
          <p:nvPr/>
        </p:nvSpPr>
        <p:spPr>
          <a:xfrm>
            <a:off x="630702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Кадровый дефицит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 все чаще сталкиваются с нехваткой специалистов в медицине, образовании, транспорте и высоких технологиях. Проблема возникает там, где система подготовки кадров не успевает за спросом.
</a:t>
            </a:r>
            <a:endParaRPr lang="en-US" sz="8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стран зависит не только от численности населения, но и от качества труда, здоровья, образования и защищенности людей. Именно человеческий капитал определяет устойчивый рост и территориальные различия.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 — главный капитал развития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2026-06-03T05:15:25Z</dcterms:created>
  <dcterms:modified xsi:type="dcterms:W3CDTF">2026-06-03T05:15:25Z</dcterms:modified>
</cp:coreProperties>
</file>