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Деление: как разложить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числа на равные части и находить остаток.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делить яблоки, карандаши, печенье, деньги и время честно и без путаницы. Оно встречается на уроках, дома, в магазине и даже на перемене.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вокруг нас каждый день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«разделить поровну»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8 печений разделить на 2 ребёнка, каждый получит по 4. Всё честно, как по правилам игры.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поровну — значит дать всем одинаковое количество, чтобы никто не получил больше или меньше других.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печений 9, то поровну не получится без остатка: по 4 каждому, а одно печенье останется.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3501" y="0"/>
            <a:ext cx="9188648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деления и запись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деления выглядит так: ÷. В начальной школе также часто используют двоеточие. Например: 12 : 3 = 4 — это значит, что 12 разделили на 3 равные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12 ÷ 3 = 4 читается так: «12 разделить на 3 равно 4». На картинке удобно показать яблоки, кубики или карандаши, разложенные по одинаковым группам.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деление связано с умножением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 × 4 = 12, то можно проверить деление: 12 ÷ 3 = 4. Когда ответ совпадает, пример решён верно.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соединяет предметы в одно целое: несколько одинаковых групп превращаются в большее число. Это похоже на сбор конструктора.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собирает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делает наоборот: оно аккуратно раскладывает предметы по равным частям. Так легче увидеть, сколько достанется каждому.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раскладывает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деление по шагам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понять задачу, разложить предметы по равным группам и проверить ответ умножением.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равные группы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удобно раскладывать в одинаковые группы. Тогда сразу видно, что в каждой кучке лежит одно и то же количество.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кучки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лежат рядом и поровну, решение становится понятным глазами. Это особенно удобно, если счёт пока не любит торопиться.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видно сразу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 фишек разделить на 2 кучки, получится по 5. Такой способ помогает считать спокойно и не сбиться на середине.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путаницы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делят не по группам, а на одинаковые части целого. Так поступают с пиццей, тортом или лентой — всем достаются ровные кусочки.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торт разрезали на 8 частей и съели 2, осталось 6. На рисунке хорошо смотрится круг, разделённый на одинаковые сектора.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 похоже на деление пополам: нужно сделать две одинаковые части. Если части разные, ответ точно сбился с пути.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2, 4, 6, 8, 10 и 12 делятся на 2 без остатка. Это полезно запомнить, как маленькую дорожку из шагов.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проверить: 6 ÷ 2 = 3, 8 ÷ 2 = 4, 10 ÷ 2 = 5. Две части должны быть одинаковыми, как близнецы.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деление на 3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ряд: 3, 6, 9, 12, 15, 18. Эти числа делятся на 3 без остатка и ведут себя очень дружелюбно.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деление с умножением на 3: если ответ верный, произведение снова даст исходное число. Это надёжная проверка без сюрпризов.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на простых примерах: 9 ÷ 3 = 3, 12 ÷ 3 = 4, 15 ÷ 3 = 5. Они быстро складываются в память.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 и 5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на 4 и 5 часто встречаются в задачах про одинаковые коробки, команды и ряды учеников. Их удобно запоминать, как короткие ступеньки счёта.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4, 8, 12, 16 и 20 удобно проверять делением на 4: они распадаются на четыре одинаковые группы без лишних предметов.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5, 10, 15, 20 и 25 делятся на 5 так же ровно. Это помогает быстро считать конфеты, карандаши и наборы игрушек.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связан с 4 или 5, можно сразу вспомнить соответствующий ряд. Так ответ находится быстрее, а ошибки в счёте случаются реже.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разделить на любое число, и результат останется нулём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начальной математики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показывает, что пустой набор предметов не становится больше и не делится «с потерями» — просто нечего распределять.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нельзя разложить на равные группы без лишнего, появляется остаток. Он показывает, сколько предметов не поместилось в полные группы.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с остатком сначала указывают, сколько получилось в каждой группе, а потом пишут оставшийся предмет или число предметов. Это удобно и понятно.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делителя, иначе группы можно было бы сделать ещё одинаковыми. Такое деление часто встречается в задачах про вещи, которые нельзя поделить совсем поровну.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умножением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убедиться, что пример решён верно, и как проверить деление с остатком.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задачах про покупки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лежат 6 карандашей, а за все просят 24 рубля. Чтобы узнать цену одного карандаша, нужно разделить 24 на 6. Получается 4 рубля за штуку, и ценник сразу становится понятным.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по одной цене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3 пакета с конфетами, а всего конфет 15. Деление помогает узнать, сколько конфет в каждом пакете. Если разделить 15 на 3, выйдет по 5 конфет в каждом наборе.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с одинаковыми наборами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20 маленьких игрушек, и их нужно разложить поровну по 5 пакетам. Деление подсказывает, что в каждый пакет попадёт по 4 игрушки. Так покупка и распределение сразу становятся аккуратными.
</a:t>
            </a:r>
            <a:endParaRPr lang="en-US" sz="2263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игрушками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 помогает быстро увидеть промах. Если ответ и делитель не дают исходное число, значит, нужно пересчитать ещё раз, спокойно и внимательно.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ошибиться в таблице умножения. Тогда ответ получается неверным, даже если пример записан правильно и группы вроде бы совпадают.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забыть про остаток и написать только полные группы. Если предметов не хватает для ровного деления, последний лишний предмет тоже нужно заметить.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деление с вычитанием и начинают убирать предметы по одному. Но деление показывает, как разложить число на равные части, а не просто уменьшить его.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задачу на деление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нужные слова в задаче и выбрать правильное действие без спешки.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играх и соревнованиях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фишки, жетоны или очки распределяют между командами, деление помогает сделать игру честной. У всех получается одинаковое количество, и никто не спорит из-за лишнего кубика.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получают поровну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соревновании удобно делить общие баллы на число раундов или участников. Так сразу видно, сколько очков приходится на один этап, и счёт не путается.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Баллы легко посчитать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распределения понятны, игрокам легче следить за ходом игры. Деление делает результат аккуратным, а соревнование — спокойным, как хорошо собранный пазл.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спокойнее и веселее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и рисуем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кубики, фрукты, наклейки и другие знакомые предметы. Если разложить их по группам и пересчитать, деление становится наглядным и совсем не страшным.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умножение и 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идти короткими шагами: увидеть пример, вспомнить подходящее умножение и проверить результат. Так ответ находится спокойнее, а ошибки ловятся почти как маленькие шпиончики.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деление легче
</a:t>
            </a:r>
            <a:endParaRPr lang="en-US" sz="42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это честный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разложить число поровну, связать его с умножением и уверенно решать задачи. Если помнить таблицу, замечать остаток и проверять ответ, всё получается аккуратно и понятно.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2026-05-20T15:46:58Z</dcterms:created>
  <dcterms:modified xsi:type="dcterms:W3CDTF">2026-05-20T15:46:58Z</dcterms:modified>
</cp:coreProperties>
</file>