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Прелесть застенчивой русской природы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пейзажей помогает почувствовать Родину и настроение героя.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уроке литературы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пейзаж учит замечать художественные детали и понимать настроение текста. У русских писателей природа часто становится частью главной мысли: её описывают нежной, спокойной и очень близкой человеку.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«застенчивая природа»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«Застенчивая» природа — это не блеск и нарядность, а тихая и трогательная красота. В таких картинах важны мягкий свет и спокойный ритм, который будто замедляет взгляд.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строится на неброских, но точных признаках: плавных линиях, умеренных звуках и сдержанных цветах. Поэтому читатель чувствует не шум, а внутреннюю гармонию.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образ связывают с берёзами и полями, ручьями и облачным небом. Добавляют настроение утреннего тумана и чувство близости к родному месту.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главный образ русской природы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часто становится символом России в стихах, песнях и рассказах. Её белый ствол, тонкие ветви и светлая крона легко узнать в тексте, даже если описание короткое.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берёза помогает передать чистоту и нежность, молодость природы и ощущение домашнего тепла. Поэтому возле берёз пейзаж обычно звучит особенно светло и по-доброму.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представления; точный статистический подсчёт в источниках не указан.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 в описаниях природы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лес заметны чаще всего: они регулярно дают авторам пространство для сравнений, звуков и «тихого» настроения.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чаще всего складывается из «живых» ориентиров — деревьев и леса, а вода, снег и небо усиливают тишину и эмоциональный тон.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литературных картинах природы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зимняя картина начинается с белого покрова, который делает всё светлее. Белизна помогает почувствовать тишину и «приглушённый» мир вокруг.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сугробы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иней, сугробы и морозный воздух. Детали делают пейзаж осязаемым: хочется прислушаться, потому что звуки как будто становятся реже и мягче.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силуэты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деревья и дома особенно выделяются на фоне снега. Контраст подчёркивает форму и спокойный порядок природы, даже если в тексте есть тревога или ожидание.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может нести и радость, и чувство ожидания. Тогда пейзаж как бы готовится к переменам: тишина становится предвестником нового тепла.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время пробуждения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зимнего сна к первому движению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литературе часто начинается с ручьёв и проталин: тает снег, появляются первые капли и мягкие следы тепла. Природа кажется хрупкой и влажной, будто только что проснулась.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Хрупкость, влажность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картины обычно передают обновление и осторожную радость. Даже когда холод ещё напоминает о себе, в описании чувствуется ожидание — и надежда на новый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России в литературных образах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подсказывают писателям разные детали и создают узнаваемые «картины родной земли».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детали опираются на «главные впечатления» зоны: где-то это холод и лёд, а где-то простор и тишина леса.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география; примеры образов — типичные для чтения школьной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лес в русской словесности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огромный хвойный лес, который занимает большие территории Сибири и Севера. В текстах она часто выглядит не декорацией, а самостоятельным миром — спокойным и сильным.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литературе нередко изображают глубоким и умиротворяющим. Из-за плотных деревьев звуки приглушаются, поэтому появляется ощущение внутренней тишины и размышления.
</a:t>
            </a:r>
            <a:endParaRPr lang="en-US" sz="1095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тайги характерны ель, сосна, пихта и лиственница. Эти деревья создают строгий, величественный образ, который хорошо поддерживает серьёзный тон описаний.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деревья стоят плотно, природа ощущается как основа жизни. Поэтому писатели используют лес, чтобы показать стойкость и важность «устойчивого» родного края.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деревня и поле в русской картине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рядом с природой часто появляются просёлочная дорога, деревня и изба. Колодец, поле и река дополняют пейзаж, создавая ощущение знакомого, «своего» мира.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помогают почувствовать движение: к дому или вдаль. Простые деревенские картины связывают природу с человеком, показывая близость труда, пути и окружающего ландшафта.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литературным примерам; значения в диаграмме — условные (без привязки к статистике).
</a:t>
            </a:r>
            <a:endParaRPr lang="en-US" sz="73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русскую природу узнаваемой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названных признаков, важны «пограничные» состояния — туман, изморозь, тихий закат, — когда меняется освещение и меняется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узнаваемость создают прежде всего масштаб и сезонность. Тёплая нежность образа усиливается через берёзы и спокойную 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в литературных описаниях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текстах часто становится «связкой» между человеком и миром: по ней движется время, меняется свет, а в тишине слышатся размышления. Поэтому река нередко сопровождает дорогу и ожидание.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вроде Волги и Лены дают масштаб и ощущение судьбы, а ручьи и озёра — близость к дому. Разные размеры водоёмов помогают писателям выбирать нужный темп описания.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впечатление создают туман над водой, весенний лёд и спокойная гладь озёр. Эти детали делают картину «мягче» и помогают передать чувство настороженности или тихой радости.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природы в художественном тексте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от наблюдения к художественному образу (цвет, звук, свет, сравнения).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стихах и рассказах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С. Пушкина, Ф. И. Тютчева, А. А. Фета и И. С. Тургенева пейзаж помогает передать состояние души: от радостного подъёма до тихой грусти.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 показывает, как природа откликается на жизненные испытания, а К. Г. Паустовский нередко делает её источником сердечной благодарности и любви к родному краю.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важны не только «красивые картины», но и смысл: природа участвует в развитии мысли и помогает читателю лучше понять переживания героев.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произведения, удобно отмечать, какие природные детали совпадают с чувствами персонажа: тогда пейзаж становится понятным «языком»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краски русской природы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русских пейзажей характерны белый, серый, голубой, зелёный и золотистый тона. Туман и пасмурное небо приглушают контрасты, поэтому картина выглядит спокойной.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и сумерки смягчают линии и делают пространство «воздушнее». Оттенки работают вместе со временем суток: помогают почувствовать тишину, простор и внутренний покой.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школьных примеров литературы и изобразительного искусства; значения в диаграмме — условные (без точной статистики).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литературе и живописи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мотивов помогает зрителю и читателю узнавать «свой» пейзаж: одни и те же детали начинают означать Родину и домашнее тепло.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подчёркивает устойчивые мотивы. Чем чаще встречается образ, тем легче он превращается в общий символ русской картины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красота близка детям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легко связывается с реальными воспоминаниями: прогулками, поездками за город и наблюдениями за погодой. Ребёнку понятны изменения дня и погоды — от мороза до тёплого ветра.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красота запоминается не эффектностью, а ощущением тепла и тишины. Когда вокруг всё чуть замедляется, появляется чувство надёжности — как будто рядом свой дом.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детали помогают узнавать картину сразу: снежная зима, берёзовая роща, летнее поле, речка у деревни. Такие образы не требуют специальных знаний, они «считываются» из опыта.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5010" y="787575"/>
            <a:ext cx="5573980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создать образ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природные элементы в тексте становятся носителями смысла: дают настроение, движение или ощущение пространства.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деталей достаточно, чтобы читатель представил место и почувствовал настроение: важны не «всё обо всём», а точность и сочетание элементов.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приёмов литературного описания природы в школьных текстах.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стране создаются охраняемые территории — чтобы сохранить природную красоту для будущих поколений.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лесов, рек, полей и заповедных мест помогает сохранить привычные пейзажи, которые часто описываются в литературе, и поддержать жизнь животных.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общего курса по географии и охране природы (число заповедников: более 100; точные значения зависят от обновлений реестров).
</a:t>
            </a:r>
            <a:endParaRPr lang="en-US" sz="62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неброской красоты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Прелесть русской природы — в мягкости, простоте и умении трогать без яркого блеска. Берёзы, снег, реки, леса и поля создают образ Родины, который запоминается надолго.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2026-05-13T00:52:16Z</dcterms:created>
  <dcterms:modified xsi:type="dcterms:W3CDTF">2026-05-13T00:52:16Z</dcterms:modified>
</cp:coreProperties>
</file>