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The country across the ocean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США: география, символы, города, школа и культура.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через Атлантику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находятся в Северной Америке и отделены от Европы Атлантическим океаном. Это большая страна с Аляской и Гавайями, выходом к двум океанам и границами с Канадой и Мексикой.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9,8 млн км²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США, и поэтому в стране очень разнообразные природа и климат.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объясняет, почему в США соседствуют ледяная Аляска, влажная Флорида и пустынные западные штаты.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Symbols of the USA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называют the Stars and Stripes. Он помогает быстро узнать страну и часто появляется на зданиях, в школах, на праздниках и в учебных текстах.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полосы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Пятьдесят звёзд обозначают штаты, а тринадцать полос напоминают о первых колониях. Это делает флаг не просто символом, а частью истории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Белоголовый орлан, Статуя Свободы и государственный герб тоже связаны с США. Они показывают идеи силы, свободы и независимости, которые важны для 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words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запомнить слова flag, star, stripe, eagle и liberty. Эти слова часто встречаются в заданиях о символах и помогают говорить о стране по-английски.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города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США различаются не только размером, но и ролью: одни известны небоскрёбами, другие — транспортом, промышленностью или южным климатом.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заметно опережает остальные города, а распределение показывает, насколько крупной и разнообразной является городская сеть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оценки населения городов, 2020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страны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1787 — Constitution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принята Конституция, которая определила основы государственной власти и права граждан.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 — Independence Day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колонии провозгласили независимость, и этот день стал главным национальным праздником США.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стали одной из ведущих индустриальных держав, а их территория и экономика значительно выросли.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expansion westward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быстро расширялась на запад, строились железные дороги, росли города и развивалась промышленность.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 в США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система показывает, как власть распределяется между центром и штатами.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 знакомы разные штаты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штата показывают, что в США природа, экономика и образ жизни сильно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штата свой характер: одни связаны с морем и туризмом, другие — с промышленностью, финансами или сельским хозяйством.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сведениям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931" y="1796650"/>
            <a:ext cx="2248339" cy="17583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Yellowstone: земля гейзеров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Yellowstone известен гейзерами, горячими источниками и большими открытыми пространствами. Здесь можно увидеть бизонов и почувствовать, как природа живёт по своим законам. Парк напоминает, что в США бережно сохраняют редкие природные места.
</a:t>
            </a:r>
            <a:endParaRPr lang="en-US" sz="91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 Canyon: каменная гигантская долина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Grand Canyon поражает глубиной и цветом скал. Его слои рассказывают о далёком прошлом Земли, а виды на реку и каньоны делают парк одним из самых узнаваемых в мире. Это место помогает понять силу природы.
</a:t>
            </a:r>
            <a:endParaRPr lang="en-US" sz="89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Yosemite: леса, водопады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Yosemite известен высокими скалами, водопадами и хвойными лесами. Здесь можно встретить медведей и увидеть, как рядом существуют горы, реки и густая зелень. Для школьников это хороший пример разнообразия природных зон США.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национальные парки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языки в 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объединяет людей разных национальностей, поэтому в городах можно услышать несколько языков и увидеть разные культурные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основным языком, но заметная доля испанского и других языков подчёркивает многонациональный характер США.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Bureau; American Community Survey, обобщённые данные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школа и учебный день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день включает уроки, короткие перемены, обед и дополнительные занятия. Уроки часто длятся 40–60 минут, а после них школьники могут идти на спорт или кружки.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 — привычная часть дня многих детей в США. Он привозит учеников утром и увозит домой после уроков, поэтому поездка в школу часто становится отдельным ежедневным ритуалом.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оценок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привычных цифр во многих школах используют буквы A–F. Такая система помогает быстро показать результат работы ученика и оценить, насколько хорошо он справился с заданием.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в США чаще начинается в августе или сентябре и заканчивается в мае или июне. Такой график связан с длинными летними каникулами и школьными традициями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запомнить простые английские слова: food, family, car, home, lunch, weekend. Они легко связываются с привычной жизнью школьников и повседневными ситуациями.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много времени проводят в автомобиле: ездят в школу, на работу и за покупками. Популярны shopping malls, парки и посещение спортивных игр вместе с друзьями.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Hamburgers, hot dogs, pizza и soda часто встречаются в американском меню. Такая еда популярна в кафе, на праздниках и во время школьных или спортивных мероприятий.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 многих американских семьях начинается с breakfast cereals, тостов или яиц. В течение дня дети и взрослые часто берут с собой лёгкий перекус, особенно если день проходит вне дома.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еда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изобретения и вклад в мир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влияние США связано не только с картой и городами, но и с идеями, которые изменили транспорт, работу, моду и отдых.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для повседневной жизни получили технологии и транспорт, но культурные бренды тоже стали узнаваемыми во многих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«Unit 4. The country across the ocean»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 и развлечения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музыка известна во всём мире благодаря jazz, blues, rock and roll, hip-hop и country. Эти жанры выросли в разное время, но каждый стал частью мировой культуры.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и кино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ассоциируется с большими фильмами, известными актёрами и яркими премьерами. Многие зрители по всему миру следят за новыми фильмами и узнают американские сюжеты и героев.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Премии и шоу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Oscar и Grammy — одни из самых известных наград в кино и музыке. Телешоу, концерты и церемонии создают образ страны, где развлечения становятся важной частью общественной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удобно использовать слова music, film, actor, song, show, star. Они помогают говорить о любимых жанрах, фильмах и исполнителях простыми английскими фразами.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увидеть, как история страны связана с семейными и общественными традициями.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праздниках США сочетаются историческая память, семейные встречи и массовые общественные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календарные даты США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важные даты в США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жизни в США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даёт полезные слова team, match, win, play, fan, coach. Они помогают описывать игру, поддержку команды и радость от общего результата.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собственные команды и тренеры. Спорт помогает ученикам учиться работать вместе, поддерживать друг друга и стремиться к победе без лишнего соперничества.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финалы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 Bowl, World Series и финалы NBA собирают огромную аудиторию. Такие события становятся не только спортивными, но и культурными: их обсуждают в новостях, дома и в школе.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football, baseball, basketball и hockey занимают особое место в жизни страны. Их смотрят в школах, семьях и на больших стадионах, а многие дети начинают играть в них с ранних лет.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traveler gets to know the USA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маршрут знакомства с США: от крупных городов к природе и историческим местам.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США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автомобиль часто остаётся главным способом передвижения. Многие семьи пользуются машинами ежедневно, потому что города, пригороды и магазины нередко расположены далеко друг от друга.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крупных городов соседствуют с небольшими городками и спокойными улицами. Из-за этого одна и та же страна может выглядеть очень по-разному в разных частях.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Восточного до Западного побережья очень длинный, поэтому путешествие через страну занимает много времени. Это помогает понять, насколько США велики по территории.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штатах больше высоких технологий и крупных компаний, в других — фермы, горы или пляжи. Такое разнообразие делает страну особенно интересной для изучения.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США заметными в 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университеты, крупные компании и известные культурные проекты помогают США оставаться заметными в новостях, учебе и повседневной жизни людей разных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выделяется не одной сферой, а сразу несколькими: экономикой, наукой, культурой, спортом и образованием.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синтезированная оценка по теме урока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большая страна с разными ландшафтами, городами, традициями и культурой. Изучая её, мы повторяем географию, знакомимся с жизнью людей и учим полезные английские слова для общения.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2026-05-30T18:47:08Z</dcterms:created>
  <dcterms:modified xsi:type="dcterms:W3CDTF">2026-05-30T18:47:08Z</dcterms:modified>
</cp:coreProperties>
</file>