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рождаются вулканы и почему их извержения бывают опасными?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виды вулканов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вулканы изучают на ОБЗР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опасны не только лавой: они выбрасывают пепел, газы и камни, меняют ландшафт и угрожают населённым районам. Особенно важно знать их поведение там, где вулканов много и за ними ведутся постоянные наблюдения.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такой температуре расплавленные породы сохраняют текучесть и могут подниматься к поверхности через вулканические каналы.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700–1200 °C
</a:t>
            </a:r>
            <a:endParaRPr lang="en-US" sz="5139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обычно бывает температура магмы под землёй.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 общие данные вулканологии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извержение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нагрев пород и рост давления приводят к выходу магмы на поверхность.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на границах литосферных плит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литосферная плита уходит под другую, горные породы нагреваются и частично плавятся. Образуется магма, которая поднимается вверх и со временем строит вулканическую цепь. Так формируются многие вулканы в зонах субдукции.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плиты сходятся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окраин Тихого океана вулканы выстраиваются цепями, словно на карте нарисовали дугу. Здесь часто встречаются и высокие горы, и островные вулканы, потому что движение плит продолжается миллионы лет и постоянно меняет земную кору.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Огненные дуги океана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вулканы встречаются чаще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вулканов тяготеет к границам плит, а отдельные вулканические острова возникают над горячими точками.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зона вулканизма связана с движением плит, поэтому Тихоокеанское огненное кольцо резко выделяется на фоне остальных областей.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глобальному вулканизму; учебная география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850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9159" y="3188538"/>
            <a:ext cx="414722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7631" y="1686040"/>
            <a:ext cx="374588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Щитовые вулканы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Щитовые вулканы низкие и пологие, потому что их жидкая лава растекается далеко от центра и постепенно наращивает склоны.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форма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Мауна-Лоа на Гавайях — известный пример щитового вулкана. Он считается одним из крупнейших вулканов Земли по объёму.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размеры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них чаще характерны длительные лавовые потоки, а не мощные взрывы. Поэтому извержение может выглядеть менее разрушительным, но распространяется на большие площади.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извержения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Стратовулканы строятся из множества слоёв лавы, пепла и вулканических обломков, поэтому их форма обычно высокая и симметричная, похожая на правильный конус.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магма вязкая, газы выходят труднее, а давление внутри растёт быстрее. Из-за этого извержения нередко бывают взрывными и сопровождаются выбросом пепла на большие высоты.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Стратовулканы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вулканам относятся Фудзияма в Японии, Везувий в Италии и Ключевская Сопка на Камчатке. Они хорошо показывают, как строение связано с характером извержений.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вулканов по форме и строению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состав магмы влияет на внешний вид вулкана и силу извержений.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жиже магма, тем более пологим обычно становится вулкан; чем она вязче, тем выше шанс взрывного извержения.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данных вулканологии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Кальдеры и супервулканы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вулкан выбрасывает огромное количество материала и быстро опустошает магматическую систему. Это редкое, но очень сильное событие.
</a:t>
            </a:r>
            <a:endParaRPr lang="en-US" sz="1048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Мощное извержение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магмы верхняя часть вулкана теряет опору и может провалиться внутрь. Так образуется большая впадина — кальдера.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Обрушение вершины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Йеллоустон в США — самый известный пример супервулкана. Его древние извержения произошли очень давно, но район по-прежнему внимательно изучают учёные.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Йеллоустон сегодня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вулканы и появление островов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Подводный вулканизм встречается чаще наземного, потому что большая часть земной коры скрыта под океанами. В глубине извержения идут под давлением воды и часто остаются незаметными.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вулканический материал накапливается до поверхности, он может образовать новый остров. Часть лавы быстро остывает, поэтому подводные постройки растут медленно и слоисто.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вулканов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группами важна для оценки риска и планирования наблюдений в опасных районах.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Действующие вулканы требуют постоянного контроля, а спящие — внимательного наблюдения; потухшие считаются наименее опасными.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классификации вулканов по активности; дата не требуется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669" y="3188538"/>
            <a:ext cx="374588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выбрасывает вулкан при извержении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Расплавленная порода вытекает на поверхность, сжигает всё на пути и после остывания образует новые каменные слои.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Смесь газов может быть токсичной, раздражать дыхательные пути и опасна даже там, где нет видимого потока лавы.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и пар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обломки падают рядом с кратером, а лёгкая пемза может разлетаться далеко, потому что внутри неё много пор.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и пемза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 поднимаются высоко в воздух, переносятся ветром на большие расстояния и ухудшают видимость и качество воздуха.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пепел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вулканического извержения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разные продукты извержения становятся природными угрозами для людей и окружающей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Сейсмографы улавливают подземные толчки, которые часто усиливаются перед извержением. По ним можно понять, что магма движется вверх и вызывает трещины в породах.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GPS-станции помогают заметить, как меняется форма склона и поверхность вокруг вулкана. Даже небольшое поднятие или смещение иногда говорит о росте давления.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наблюдают за вулканами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Температуру, шлейфы пара и другие признаки сравнивают с предыдущими наблюдениями. Когда несколько показателей одновременно усиливаются, службы готовятся к возможной эвакуации.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 анализа газов показывают, какие вещества выделяются из кратера. Если меняется состав или количество выбросов, учёные уточняют уровень опасности.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вулканы мира и их особенности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вулканы показывают, насколько по-разному могут выглядеть и вести себя огнедышащие горы в разных частях света.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строение вулканов сильно различаются, поэтому их опасность и характер извержений тоже не одинаковы.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о вулканах; использованы общеизвестные высоты вершин, без указания даты
</a:t>
            </a:r>
            <a:endParaRPr lang="en-US" sz="11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России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активные вулканы России сосредоточены на Камчатке и Курильских островах. Эти районы входят в число самых изучаемых вулканических территорий страны.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нужны не только учёным, но и жителям близлежащих районов. Они помогают вовремя оценить опасность пеплопада, выбросов газа и возможных лавовых потоков.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Ключевская Сопка — самый высокий действующий вулкан Евразии. Она вместе с Шивелучем, Безымянным и Авачинским вулканом находится под постоянным наблюдением специалистов.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324753"/>
            <a:ext cx="4348200" cy="1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магма отличается от лавы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как одно и то же вещество ведёт себя внутри Земли и на её поверхности.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связано не с составом, а с местом нахождения. После выхода наружу магма становится лавой.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 ОБЗР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вулканических почв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и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разрушения и остывания вулканический материал обогащает почву минералами. Такие земли хорошо подходят для сельского хозяйства, поэтому рядом с вулканами часто возникают поселения.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меняют рельеф, создают новые острова и помогают учёным узнавать о внутреннем строении Земли. Но рядом с ними всегда нужно помнить о природной опасности.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возникают из-за движения плит и подъёма магмы, а их форма зависит от состава расплава. Изучая вулканы, мы лучше понимаем Землю и учимся защищать людей.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Вулканы: опасность и знания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2026-05-20T23:24:59Z</dcterms:created>
  <dcterms:modified xsi:type="dcterms:W3CDTF">2026-05-20T23:24:59Z</dcterms:modified>
</cp:coreProperties>
</file>