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«демографический портрет»: кто живёт в стране и как это меняется
</a:t>
            </a:r>
            <a:pPr algn="ctr" indent="0" marL="0">
              <a:lnSpc>
                <a:spcPct val="100000"/>
              </a:lnSpc>
              <a:buNone/>
            </a:pPr>
            <a:r>
              <a:rPr lang="en-US" sz="6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население страны меняет её настоящее и будущее?
</a:t>
            </a:r>
            <a:pPr algn="ctr" indent="0" marL="0">
              <a:lnSpc>
                <a:spcPct val="100000"/>
              </a:lnSpc>
              <a:buNone/>
            </a:pPr>
            <a:r>
              <a:rPr lang="en-US" sz="3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4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5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Демография: зачем считать людей и смотреть на карту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помогает понять, сколько людей живёт в стране, как они распределены по территории и почему одни районы растут быстрее других. Эти знания нужны географии, потому что население всегда связано с природой, хозяйством и уровнем жизни.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людей больше всего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плотность населения в России наблюдается в европейской части страны. Здесь сосредоточены крупные города, промышленные центры и основные транспортные пути. На карте это выглядит как плотное «ядро» вокруг старо освоенных территорий.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Север и Восток разрежены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Сибирь и Дальний Восток заселены намного реже. Большие расстояния, суровый климат и редкая сеть поселений делают расселение более разреженным. На схеме хорошо видны обширные территории с малым числом жителей.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собирают население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агломерации притягивают людей рабочими местами, учебой и услугами. Поэтому на карте плотности они выделяются особенно ярко. Такой рисунок расселения показывает, что население страны распределено крайне неравномерно.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 населения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динамику влияли не только рождённые и умершие, но и переезды между регионами и странами.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сменялся спадом: на численность населения воздействовали история, рождаемость и миграция.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численность населения России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оценки численности населения на 1 января по годам
</a:t>
            </a:r>
            <a:endParaRPr lang="en-US" sz="14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возрастные группы составляют население и как меняется его состав.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населения находится в трудоспособном возрасте, но доля пожилых постепенно увеличивается.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возрастная структура населения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стареет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960325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рождаемость снижается, в общей численности населения становится меньше детей. Через несколько лет это отражается и на числе подростков, и на количестве молодых людей, которые вступают во взрослую жизнь.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960325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Малочисленные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Поколения 1990-х и 2000-х годов были менее многочисленными, чем предыдущие. Сегодня они формируют меньшую группу молодых родителей, а значит, влияют на будущую рождаемость слабее.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3500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длинная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медицины, лучшее питание и более безопасные условия жизни позволяют людям жить дольше. Поэтому доля старших возрастов растёт, даже если число новорождённых остаётся небольшим.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7733500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повышает спрос на врачей, лекарства и социальную поддержку. Одновременно на рынке труда становится меньше работников, поэтому особенно важно беречь здоровье людей трудоспособного возраста.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3360574" y="4676101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меняет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старение влияет на школы, больницы, пенсии и развитие городов. Чем старше население, тем точнее нужно планировать услуги и распределять ресурсы между поколениями.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складывается демографический результат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отдельные демографические показатели связаны между собой.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038" y="3234319"/>
            <a:ext cx="533475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Рождаемость: основные причины изменений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семьи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дохода влияет на возможность планировать детей, жильё и повседневные расходы. Когда семья чувствует стабильность, решение о рождении ребёнка обычно принимается увереннее и спокойнее.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квартира, безопасный двор и доступный транспорт делают жизнь семьи комфортнее. В таких условиях родителям легче совмещать работу, быт и воспитание детей.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сады и школы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детский сад, школа и кружки, семье проще организовать жизнь. Доступность социальных учреждений особенно важна для родителей, которые живут в городах и пригородах.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поддержка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рождаемость влияет возраст родителей, а также меры поддержки семей. В крупных городах первый ребёнок часто появляется позже, потому что молодые люди дольше учатся и позже создают семью.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показателями определяет естественный прирост или убыль населения.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смертность выше рождаемости, население сокращается без учёта миграции.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 смертность в сравнении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коэффициенты рождаемости и смертности по годам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Половозрастной состав населения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соотношение полов в разных возрастах.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младших возрастах соотношение полов близко к равному, а в старших возрастах заметно преобладают женщины.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половозрастная структура населения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сёла: где живёт большинство населения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большинство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большинство жителей живёт в городах, поэтому страна относится к высокоурбанизированным. Здесь выше плотность населения, а рядом с домом чаще находятся работа, учёба, медицина и транспорт.
</a:t>
            </a:r>
            <a:endParaRPr lang="en-US" sz="2319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тянет в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привлекают людей большим выбором профессий, возможностями для образования и более развитой инфраструктурой. Поэтому именно в них быстрее растёт население и активнее меняется облик районов.
</a:t>
            </a:r>
            <a:endParaRPr lang="en-US" sz="2319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сельской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сёлах застройка обычно более редкая, а расстояния между домами и учреждениями больше. Зато там чаще есть связь с природой, личное подсобное хозяйство и спокойный ритм жизни.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изображении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города и села помогает сразу увидеть разницу: многоэтажные кварталы, транспорт и учреждения — против частного сектора, полей и небольшого числа жителей на большой территории.
</a:t>
            </a:r>
            <a:endParaRPr lang="en-US" sz="24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её роль в изменении населения
</a:t>
            </a:r>
            <a:endParaRPr lang="en-US" sz="4722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внутри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меняют место жительства между регионами: едут туда, где больше работы, выше зарплаты, лучше вузы и удобнее транспорт.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для 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одни города и районы растут, а другие теряют молодёжь и трудоспособных жителей, поэтому миграция меняет не только число людей, но и жизнь территории.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между государствами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внешняя миграция: люди уезжают или приезжают из других стран, и это тоже влияет на численность населения и состав жителей.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один, а сразу несколько факторов. Для демографической картины важно, как они действуют одновременно и усиливают или ослабляют друг друга.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или сокращение населения всегда связан с сочетанием рождаемости, смертности и миграции; один показатель не объясняет всю картину.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прирост населения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«Демографический прирост»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демографическом портрете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республики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южных районах и республиках рождаемость часто выше, чем в среднем по стране. Здесь больше молодых семей, а возрастная структура населения обычно выглядит более «молодой».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Севере, в Сибири и на Дальнем Востоке население чаще разрежено, а между поселениями большие расстояния. Это усложняет доступ к услугам и усиливает отток жителей.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растут быстрее малых, потому что там легче найти работу, учиться и пользоваться медициной, транспортом и культурными услугами. Поэтому они притягивают молодёжь.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траектории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возрастной состав в разных регионах даёт разные последствия: где-то нужны новые школы, а где-то важнее поддержка транспорта, больниц и рабочих мест.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853470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основа демографических процессов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состав семьи и почему это важно для рождаемости и будущей численности населения.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Меньший размер семьи и более позднее рождение первого ребёнка обычно замедляют рост населения и меняют возрастную структуру общества.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семьи и демографии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населении меняют школу и город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демографические процессы отражаются на образовании, здравоохранении и городской среде.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связан не только с медициной, но и с условиями жизни: питанием, безопасностью, экологией и привычками людей. Разница между полами сохраняется во все десятилетия.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постепенно растёт, а разрыв между мужчинами и женщинами остаётся заметным; значит, здоровье и образ жизни напрямую влияют на демографию.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Ожидаемая продолжительность жизни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общих тенденций ожидаемой продолжительности жизни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демографический портрет региона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притягивает
</a:t>
            </a:r>
            <a:pPr algn="l" indent="0" marL="0">
              <a:lnSpc>
                <a:spcPct val="90000"/>
              </a:lnSpc>
              <a:buNone/>
            </a:pPr>
            <a:r>
              <a:rPr lang="en-US" sz="1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региона сразу видны плотная застройка, крупные школы и оживлённые улицы. Сюда чаще переезжают молодые люди, потому что здесь проще найти работу, учиться и пользоваться услугами.
</a:t>
            </a:r>
            <a:endParaRPr lang="en-US" sz="1906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Сёла на большой карте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города дома стоят реже, а между населёнными пунктами заметны большие расстояния. Такая картина особенно хорошо показывает, почему в некоторых районах население сокращается и стареет быстрее.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населения
</a:t>
            </a:r>
            <a:pPr algn="l" indent="0" marL="0">
              <a:lnSpc>
                <a:spcPct val="90000"/>
              </a:lnSpc>
              <a:buNone/>
            </a:pPr>
            <a:r>
              <a:rPr lang="en-US" sz="1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на карте помогают увидеть, откуда уезжают жители и куда они направляются. Благодаря этому один регион может расти за счёт миграции, а другой — терять самых активных людей.
</a:t>
            </a:r>
            <a:endParaRPr lang="en-US" sz="19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рождаемость опускается ниже этого уровня, населению труднее сохранять численность без миграции и поддержки семей.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2,1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ребёнка на женщину — это ориентир простого воспроизводства населения.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теория, показатель простого воспроизводства населения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портрет помогает понять будущее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портрет показывает не только число жителей, но и возраст, пол, семью, миграцию и расселение. По этим признакам можно понять, какие решения нужны школе, городу и всей стране.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2026-06-02T16:30:16Z</dcterms:created>
  <dcterms:modified xsi:type="dcterms:W3CDTF">2026-06-02T16:30:16Z</dcterms:modified>
</cp:coreProperties>
</file>