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организм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системы, способные к обмену веществ, росту и взаимодействию с окружающей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века, после открытия клеток и разработки классификации Карлом Линнеем, биология исследует строение и функции живых существ.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мира организмов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делятся на одноклеточные и многоклеточные формы по количеству клеток.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организмов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царства включают животных, растения, грибы, бактерии и протистов с разным строением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 наличии ядра, типе питания: автотрофы создают органику сами, гетеротрофы — получают извне.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учитываются жизненные функции и особенности обмена веществ, что помогает понять их биологическую роль.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животного организма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к системам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клеток, объединённых в ткани, органы и системы для обеспечения жизнедеятельности. Например, более 200 видов клеток человека выполняют разные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системы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включают нервную, пищеварительную, дыхательную, кровеносную и опорно-двигательную, обеспечивающие жизненные процессы и реакцию на внешние раздражители.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клеточную стенку, хлоропласты для фотосинтеза и крупные вакуоли для хранения веществ внутри клеток.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— корень, стебель, листья и цветки — выполняют питание, рост и размножение, обеспечивая выживание и развитие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растительного организма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животных и растений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клетками животных и растений отражают их функциональные особенности и биологические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напрямую связано с их функциями и средой обитания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процессы поступления, преобразования и вывода веществ, поддерживающих жизнедеятельность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как зеленые растения, самостоятельно синтезируют пищу из неорганических веществ с помощью фотосинтеза.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органические вещества извне, а нарушение обмена веществ может привести к серьезным нарушениям или смерти.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организмов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в биосфере обеспечивается фотосинтезом зеленых растений, поддерживая жизнь других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играет ключевую роль в синтезе органических веществ и выделении кислорода для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жизни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 обеспечивает кислородом ткани через лёгкие, жабры, трахеи или кожу для обмена газов.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газообмен происходит через устьица на листьях, обеспечивая обмен кислорода и углекислого газа с атмосферой.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дыхания освобождается энергия из органических веществ, необходимая для жизнедеятельности всех клеток.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как жизненно важный процесс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животное, тем быстрее у него дыхание, что связано с интенсивным обменом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дыхания у мелких животных объясняет их быстрый обмен веществ и активный образ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животных, 2021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дыхания разных организмов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многоклеточных животных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средней школы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нервная система состоит из цепочки ганглиев и нервных стволов, что обеспечивает основные рефлексы и поведение. Несмотря на простоту, эти структуры позволяют насекомым ориентироваться в среде и успешно выживать.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нервной системы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млекопитающих включает головной и спинной мозг, а также разветвлённые нервы. Она отвечает за восприятие внешних и внутренних сигналов и контроль движений. Чем сложнее нервная система, тем богаче поведенческие реакции и способность к обучению.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428462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7388" y="1428462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8819" y="1428462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46994" y="1428462"/>
            <a:ext cx="234413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169" y="1428462"/>
            <a:ext cx="234413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важность восприятия окружающего мира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обеспечивают восприятие света, форм и цветов, помогая ориентироваться и находить пищу.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воспринимают звуковые волны, обеспечивая связь и защиту от опасностей.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чувствительна к прикосновениям и температуре, предупреждая об угрозах и помогая взаимодействовать.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воспринимает запахи, которые важны для поиска пищи и распознавания опасностей.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распознаёт вкус еды, что помогает выбирать пригодную и полезную пищу.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 протяжении миллионов лет создала огромное разнообразие, особенно среди насекомых, которые доминируют по численности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приходится на насекомых, что подчёркивает их важность в экосистемах и биоразнообразии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обзоры,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на Земле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прорастании из семени появляется молодой росток и корешок. Рост регулируется генами и условиями, такими как вода и температура, обеспечивая дальнейшее развитие растения.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превращается в куколку, а затем в взрослую бабочку. Этот процесс сопровождается значительными изменениями внешности и функций, демонстрируя сложность развития организмов.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 и приводит к образованию генетически идентичных организмов, часто через деление клеток или почкование.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 слиянием мужской и женской гамет, что обеспечивает разнообразие потомства и способствует адаптации.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 позволяет быстро распространяться и сохранять потомство в стабильных условиях.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необходимо для сохранения видов и поддержания биологического разнообразия в природе.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основа продолжения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тесное сотрудничество грибов и корней деревьев, где гриб получает питательные вещества, а растение — улучшенное усвоение воды и минералов.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 свет и воду, что влияет на распределение видов и структуру экосистем, обеспечивая естественный отбор сильнейших.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вредят растениям, поглощая их соки и ослабляя хозяев, что может привести к болезням и снижению урожайности.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 контроль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хищник–жертва, например волка и зайца, регулируют численность популяций и поддерживают экологическое равновесие.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в биосфере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ООН об окружающей среде, 2022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антропогенные факторы снижают популяции и биоразнообразие в разных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ведёт к сокращению популяций и уменьшению разнообразия видов, что угрожает устойчивости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организмы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биологии организмов позволяют создавать эффективные лекарства для лечения болезней и укрепления здоровья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используются научные методы для повышения урожайности и разведения продуктивных пород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 микроорганизмы для производства полезных веществ, что способствует промышленному прогрессу и экологии.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организмов для общества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создают основы жизни, обеспечивают ресурсы и поддерживают экологический баланс, что важно для здоровья планеты и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организмов в жизни Земли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2026-05-08T03:30:23Z</dcterms:created>
  <dcterms:modified xsi:type="dcterms:W3CDTF">2026-05-08T03:30:23Z</dcterms:modified>
</cp:coreProperties>
</file>