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науке вокруг нас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живёт рядом с нами: в вопросах, опытах и маленьких открытиях каждый день.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помогает понять мир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— это путь к ответам. Она учит наблюдать, сравнивать, считать и проверять идеи, чтобы узнавать, как устроены природа, человек, звёзды и привычные вещи вокруг нас.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369" y="4073166"/>
            <a:ext cx="3708031" cy="1832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учёный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841331" y="2991555"/>
            <a:ext cx="3265120" cy="872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Замечает интересное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начинает с внимательного взгляда на необычное явление. Он замечает детали, которые другие могли пропустить, и именно это часто становится началом исследования.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4463642" y="2991555"/>
            <a:ext cx="3265120" cy="872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Задаёт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вопрос: почему так происходит и что это значит? Хороший вопрос помогает не просто удивиться, а выбрать направление для поиска ответа.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41331" y="4729394"/>
            <a:ext cx="3265120" cy="872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Проверяет опытом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узнать, верно ли предположение, проводят опыт или наблюдение. Важно действовать аккуратно, ничего не пропускать и точно записывать, что получилось.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463642" y="4729394"/>
            <a:ext cx="3265120" cy="872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Делает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учёный сравнивает результат с ожиданием и делает вывод. Если ответ не подошёл, исследование продолжают снова — ведь наука любит упорных и честных.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8085948" y="2991555"/>
            <a:ext cx="3265120" cy="872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 предположение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учёный делает предположение, то есть осторожно предполагает возможный ответ. Это не догадка наугад, а мысль, которую можно проверить на деле.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— первый шаг к открытию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внимательно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начинается с простого умения замечать детали. Форма листа, цвет неба или следы на снегу могут подсказать много интересного, если смотреть не спеша.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76972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и измеряем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наблюдений помогают не только глаза, но и уши, лупа, линейка, термометр. С их помощью можно сравнивать, измерять и узнавать больше о явлениях вокруг.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58619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полезно наблюдать, как что-то меняется: тает лёд, летит птица, растёт растение. Изменения подсказывают новые вопросы и делают исследование увлекательнее.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340267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Думаем дальше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внимательнее наблюдение, тем больше появляется идей и вопросов. Иногда одна маленькая деталь становится ключом к большой разгадке — почти как у настоящего детектива.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которые помогают узнавать новое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67267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часто начинается с простого вопроса. Когда ребёнок спрашивает, почему идёт дождь или откуда берётся гром, он уже делает первый шаг к знанию.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496157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ведёт к поиску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вопрос заставляет искать объяснение, сравнивать факты и проверять догадки. Так любопытство превращается в исследование, а обычный интерес — в маленькое открытие.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142566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ответы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ответ находится в книге, опыте или наблюдении за природой. Чем точнее вопрос, тем легче найти понятное объяснение и почувствовать себя настоящим исследователем.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вопроса к выводу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 науке шаг за шагом проверяют идею и получают ответ.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92" y="2367705"/>
            <a:ext cx="3017230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и эксперимент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3981450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идеи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нужен, чтобы проверить предположение на деле. Он помогает увидеть, работает ли идея в реальности, а не только в голове у исследователя.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863097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опыта можно смешивать вещества, измерять температуру, следить за таянием льда или ростом растения. Главное — внимательно смотреть, что происходит шаг за шагом.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744744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результат был надёжным, нужно записывать действия и наблюдения без спешки. Аккуратность помогает не перепутать данные и потом сделать правильный вывод.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9626392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прежде всего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опыт проводят осторожно. Нужны порядок на рабочем месте, разрешение взрослого и соблюдение правил, чтобы исследование было не только интересным, но и безопасным.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науки изучают мир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41331" y="2947352"/>
            <a:ext cx="3265120" cy="920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изучает живые организмы: растения, животных и человека. Она помогает понять, как они растут, питаются, двигаются и почему им нужны вода, воздух и свет.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63642" y="2947352"/>
            <a:ext cx="3265120" cy="920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рассказывает о свете, звуке, движении и силе. С её помощью можно объяснить, почему предмет падает, как звучит музыка и как движется поезд.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52484" y="4685191"/>
            <a:ext cx="3265120" cy="920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исследует звёзды, планеты, Луну и другие небесные тела. Благодаря ей мы узнаём больше о космосе и о том, как устроена наша Вселенная.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74795" y="4685191"/>
            <a:ext cx="3265120" cy="920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науки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наука изучает свою часть мира, но вместе они помогают видеть картину целиком. Так знания становятся шире, а ответы — точнее и интереснее.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8085948" y="2947352"/>
            <a:ext cx="3265120" cy="920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изучает вещества и их изменения. Она показывает, что происходит, когда что-то растворяется, смешивается или превращается в новое вещество с другими свойствами.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в обычной жизни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помогает готовить еду, чистить воду и строить дома. Благодаря знаниям жизнь становится понятнее, безопаснее и гораздо удобнее для всех.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76972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вещи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Холодильник, очки, батарейки и стиральная машина появились благодаря научным открытиям. Эти привычные предметы незаметно делают наш день легче, хотя работают очень умно.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58619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 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Телефоны, интернет и другие устройства тоже основаны на науке. Она помогает людям быстро общаться, узнавать новости и находить нужную информацию.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340267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человеке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Лекарства, вакцины и медицинские приборы создают учёные и врачи. Наука помогает лечить болезни и защищать здоровье, а ещё напоминает: руки надо мыть.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0835" y="2367705"/>
            <a:ext cx="2830395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119813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719138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учёные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847091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Ломоносов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Ломоносов был учёным и просветителем, который много сделал для развития науки в России. Он изучал природу, писал труды и поддерживал стремление к знаниям.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564206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Кюри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Кюри исследовала радиоактивность и стала первой женщиной, дважды получившей Нобелевскую премию. Её работа помогла науке лучше понять строение вещества.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294359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Исаак Ньютон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Исаак Ньютон объяснил силу тяготения и законы движения. Его открытия помогли людям понять, почему предметы падают и как движутся тела в природе.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838" y="4349724"/>
            <a:ext cx="10982325" cy="1426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Приборы, которые помогают учёным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6" y="2842449"/>
            <a:ext cx="2026501" cy="1431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Лупа помогает рассмотреть то, что без неё кажется совсем маленьким: жилки листа, узор на камне или лапки насекомого. Она словно немного приближает мир и делает детали заметнее.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889038" y="2842449"/>
            <a:ext cx="2026501" cy="1431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 открывает взгляд на крошечные части живых организмов и каплю воды. С его помощью учёные видят то, что скрыто от обычного глаза, и узнают много нового о жизни.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082750" y="2842449"/>
            <a:ext cx="2026501" cy="1431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 нужен, чтобы смотреть на далёкие звёзды, планеты и Луну. Он помогает изучать космос, который кажется бесконечно большим, но становится чуть ближе благодаря науке.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7276463" y="2842449"/>
            <a:ext cx="2026501" cy="1431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Термометр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Термометр показывает, насколько тёплым или холодным является воздух, вода или предмет. Это полезный прибор для опытов, наблюдений за погодой и проверки, не пора ли надеть шарф.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9470175" y="2842449"/>
            <a:ext cx="2026501" cy="1431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помогает определить стороны света: где север, юг, запад и восток. Он полезен в путешествии, на прогулке и даже тогда, когда нужно не заблудиться в лесу.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804" y="2367705"/>
            <a:ext cx="2830395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в науке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3605520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Надень защиту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опытом нужно подготовить рабочее место и надеть защитные очки или перчатки, если это требуется. Так руки и глаза будут в безопасности, а работать станет спокойнее.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669797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 взрослого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Делать опыты лучше только с разрешения и под присмотром взрослого. Если что-то непонятно, сначала нужно спросить, а не пробовать самому — в науке спешка не помогает.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605520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трогай лишнее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пробовать вещества на вкус, нюхать их слишком близко или брать неизвестные предметы без разрешения. Любопытство важно, но осторожность в лаборатории ещё важнее.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669797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Наведи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опыта нужно убрать стол, вымыть руки и аккуратно сложить приборы. Чистота помогает не перепутать предметы, не пролить вещества и избежать маленьких, но неприятных сюрпризов.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Луна помогает наблюдателям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кажется близкой соседкой Земли, хотя до неё очень далеко. Учёные изучают её поверхность, следы кратеров и освещённые Солнцем участки. По наблюдениям за Луной можно лучше понимать движение небесных тел и даже отсчитывать время.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 открывает далёкие миры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смотрит в телескоп, звёзды перестают быть просто точками на небе. Прибор помогает увидеть планеты, облака на их поверхности и другие космические объекты. Так учёные узнают о Вселенной больше, чем можно заметить невооружённым глазом.
</a:t>
            </a:r>
            <a:endParaRPr lang="en-US" sz="1225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на службе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спутники летают вокруг Земли и передают важную информацию. Они помогают связываться с людьми, прокладывать маршруты и наблюдать за нашей планетой сверху. Благодаря им космос работает и для науки, и для повседневной жизни.
</a:t>
            </a:r>
            <a:endParaRPr lang="en-US" sz="1208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истории о космосе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6267" y="1041885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изучают погоду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457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небом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700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метеорологи смотрят на облака, ветер, осадки и температуру воздуха. Эти наблюдения помогают понять, что происходит сейчас.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8537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на ближайшее время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4700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анализа специалисты составляют прогноз. Он подсказывает, ждать ли дождя, ветра или солнца, и помогает выбрать одежду.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0582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данных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097135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информацию получают с метеостанций, карт и спутников. Чем больше данных, тем точнее можно оценить изменения погоды.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10582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климата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6100241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учёные сравнивают наблюдения за долгие годы. Так они узнают, как меняется климат и что происходит с погодой на Земле.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75" y="2078428"/>
            <a:ext cx="3397500" cy="2737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том, как наука бережёт здоровье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становятся точнее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заболевает, ему помогают не только забота и отдых, но и научные знания. Учёные изучают болезни, проверяют лекарства и создают новые способы лечения. Благодаря этому врачи могут подбирать помощь более точно и безопасно.
</a:t>
            </a:r>
            <a:endParaRPr lang="en-US" sz="963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Вакцины защищают заранее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лучше предупредить болезнь, чем потом с ней бороться. Для этого создают вакцины, которые помогают организму подготовиться к встрече с опасной инфекцией. Это один из важных научных способов защитить людей, особенно детей.
</a:t>
            </a:r>
            <a:endParaRPr lang="en-US" sz="981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напоминает, что здоровье поддерживают простые привычки. Мытьё рук, достаточный сон, движение и полезная еда помогают телу работать лучше. Эти правила не волшебство, но они очень сильные и проверяются каждый день.
</a:t>
            </a:r>
            <a:endParaRPr lang="en-US" sz="98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новое изобретение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первой мысли до полезной вещи: путь, который проходит почти каждое изобретение.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050" y="2403758"/>
            <a:ext cx="2840688" cy="34021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наука не стоит на месте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ответ рождает следующий вопрос, и именно так наука движется вперёд. Люди замечают необычное, удивляются и хотят понять, почему всё происходит именно так.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395662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приборы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учёные получают более точные приборы, они видят то, что раньше было скрыто. Новые измерения помогают проверить старые мысли и найти более точные объяснения.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096000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снова и снова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знания становятся надёжнее, если их проверяют несколько раз. Так ошибки исправляются, а верные выводы остаются и помогают людям в жизни и учёбе.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838" y="4349724"/>
            <a:ext cx="10982325" cy="1426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Юный исследователь может многое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797636" y="3006553"/>
            <a:ext cx="1875783" cy="1220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Замечай вокруг себя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 простого наблюдения: посмотри на лист, тень, лёд или муравья на дорожке. Даже обычный двор может стать настоящей лабораторией под открытым небом.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965632" y="3006553"/>
            <a:ext cx="1875783" cy="1220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Считай и сравнивай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посчитать листья на ветке, сравнить длину теней утром и днём или узнать, какая фасоль растёт быстрее. Сравнение помогает видеть изменения, а не только смотреть.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144052" y="3006553"/>
            <a:ext cx="1875783" cy="1220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Измеряй аккуратно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Линейка, стакан или термометр помогут узнать точные данные. Если измерять внимательно, результаты станут понятнее, и маленький опыт превратится в настоящее исследование.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322471" y="3006553"/>
            <a:ext cx="1875783" cy="1220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Веди дневник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Записывай, что ты увидел, сколько дней росло растение и как менялся лёд. Дневник наблюдений хранит важные детали, которые потом легко забыть.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9500890" y="3006553"/>
            <a:ext cx="1875783" cy="1220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Делай выводы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наблюдений подумай, что получилось и почему. Даже небольшой опыт учит думать как исследователь, а не только как любопытный зритель.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475" y="2151250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8108" y="2114972"/>
            <a:ext cx="484838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9045" y="2131725"/>
            <a:ext cx="346313" cy="554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к открытиям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032387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взгляд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Любопытный человек замечает то, что другие могут пропустить: необычный узор, изменение цвета или след на снегу. Именно такие детали часто подсказывают новый вопрос.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45574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фактов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учит не верить наугад, а проверять. Когда факт подтверждён наблюдением или опытом, он становится надёжной опорой для новых знаний.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37855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Смелый вопрос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помогают не останавливаться на первом ответе. Если спросить «почему?» и «как?», можно узнать больше и шаг за шагом добраться до важного открытия.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начинается с любопытства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помогает понимать мир, заботиться о людях и делать жизнь удобнее. Она начинается с вопроса, а дальше идут наблюдения, опыты и открытия. Каждый любознательный ребёнок уже на пути к науке.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2026-05-25T20:40:14Z</dcterms:created>
  <dcterms:modified xsi:type="dcterms:W3CDTF">2026-05-25T20:40:14Z</dcterms:modified>
</cp:coreProperties>
</file>