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Таинство рождения: ключевые аспекты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— начало жизни, объединяющее биологию, культуру и эмоции.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древнейших времён рождение воспринималось как священное событие, сопровождаемое разнообразными традициями и обрядами, отражающими важность новой жизни для общества и семьи.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рождения в истории и культуре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этапы рождения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развития плода в материнском организме, подготовка к появлению на свет.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процесс рождения с активной физиологической работы матери и малыша.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эмбриона и плода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основные органы и системы, плод готовится к самостоятельной жизни.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существование новорождённого
</a:t>
            </a:r>
            <a:pPr algn="l" indent="0" marL="0">
              <a:lnSpc>
                <a:spcPct val="10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адаптируется к жизни вне утробы, начинает дышать и питаться самостоятельно.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до рождения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яйцеклетки и сперматозоида запускает процесс формирования организма. Уже на этом этапе закладывается генетический код человека.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начало новой жизни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восьмой недели формируются основные органы и системы. Этот критический этап влияет на дальнейшее развитие и здоровье ребёнка.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период — формирование основ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увеличивается в размерах, развивается нервная система и органы чувств, готовясь к самостоятельному существованию.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Плодный период — рост и подготовка к рождению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основных этапов родов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схватки и постепенное размягчение шейки матки, сигнализирующие о начале родов.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шейки матки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матки полностью раскрывается для прохода ребёнка, процесс контролируется врачами.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ребёнка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событие — появление малыша на свет, сопровождаемое активной работой организма матери.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Последовый период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плаценты и завершение родовой деятельности, мать и ребёнок начинают восстановление.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рождаемости в России (2010–2020 гг.)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роста рождаемости до 2015 года наблюдается заметное снижение к 2020 году, отражающее демографические и экономические изменения.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подчеркивают влияние социальных и экономических факторов на рождаемость страны.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при рождении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новорождённому защиту, питание и заботу, что крайне важно для здоровья и развития ребёнка.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 близкие создают эмоциональную поддержку и комфорт, что помогает малышу адаптироваться к новой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реакции на появление ребёнка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и тревога естественны из-за новых обязанностей и ответственности за малыша.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встречи с новым членом семьи наполняет дом любовью и смыслом.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за рождение ребёнка объединяет семью, усиливая взаимопонимание и поддержку между поколениями.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Этнографические исследования, 2023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связанные с рождением в разных странах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традиции, подчеркивающие важность рождения и его защитные ритуалы в различных культурах.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обычаев отражает уникальное культурное восприятие рождения по всему миру.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рождения в искусстве и культуре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древности рождение символизирует божественную надежду и начало нового пути человечества.
</a:t>
            </a:r>
            <a:endParaRPr lang="en-US" sz="2300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о рождении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как тема в кино подчёркивает эмоциональные и социальные аспекты появления нового человека в семье.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интерпретации в кино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с изображением младенцев отражают чистоту и невинность, часто связаны с религиозными мотивами.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эпохи Возрождения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поддержка при родах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специалистов мониторит показатели матери и ребёнка, обеспечивая безопасность и быстрое реагирование на любые изменения в процессе родов.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чаще всего проходят в специализированных медицинских учреждениях, где акушеры и неонатологи обеспечивают квалифицированный уход и наблюдение за матерью и ребёнком.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медицинских технологий позволяет эффективно контролировать состояние здоровья и своевременно предотвращать возможные осложнения во время родов.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оборудования для реанимации и медикаментозной поддержки значительно снижает риск для жизни и здоровья новорождённого и матери.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2021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уровня младенческой смертности в России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вакцинации и улучшение условий родовспоможения способствуют дальнейшему снижению показателей смертности среди новорождённых.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младенческой смертности отражает успехи медицины и улучшение социальной поддержки матерей и детей в стране.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 коже контакт матери и ребёнка способствует нормализации температуры и дыхания у новорождённого. Этот метод укрепляет эмоциональную связь и улучшает здоровье малыша в первые часы жизни.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"кенгуру" как основной способ поддержки малыша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Грудное молоко обеспечивает ребёнка необходимыми питательными веществами и защитой от инфекций. Своевременное выполнение прививок помогает защитить новорождённого от серьёзных заболеваний.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грудного вскармливания и вакцинации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забота о новорождённом
</a:t>
            </a:r>
            <a:endParaRPr lang="en-US" sz="4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рождения на семью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ребёнка вызывает перестройку семейной жизни: новые обязанности и ответственность формируют более глубокое чувство единства между близкими.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родителей друг друга становится ключевой для успешной адаптации и формирования крепких отношений в семье.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ребёнка зачастую усиливает межпоколенческие связи, объединяя семью вокруг заботы и любви к новому члену.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семьи после появления младенца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 распорядке дня и установление режима сна становятся важными для гармоничного развития ребёнка и уменьшения стресса родителей.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родственников и совместный уход за малышом помогают распределить заботы и обеспечить стабильную атмосферу в доме.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семьи к рождению ребёнка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деятельности будущих родителей перед появлением малыша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как старт самостоятельной жизни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начинает осваивать окружающую среду через первые сенсорные и моторные навыки, взаимодействуя с близкими и предметами.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контакты с семьёй и другими людьми закладывают основы общения и эмоционального развития ребёнка.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индивидуальности начинается с формирования привычек, характера и личных предпочтений в первые месяцы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суеверия о рождении в традициях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многих народов считается, что ребёнка нельзя показывать незнакомым людям в течение первых 40 дней, чтобы защитить его от негатива и сглаза. Эта практика отражает древние страхи и заботу о безопасности младенца.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показывать новорождённого посторонним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новорождённого от дурных взглядов традиционно применяют амулеты, ленточки или специальные узелки. Такие атрибуты считаются средствами оберега и придают чувство защищённости семье.
</a:t>
            </a:r>
            <a:endParaRPr lang="en-US" sz="2266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оберегов и ленточек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подходы к процессу рождения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делается на индивидуальные потребности семьи и ребёнка с целью максимально бережного и внимательного отношения.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 и создание комфортных условий способствуют уменьшению стресса и повышению положительного опыта рождения.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доступ к информации позволяет родителям получать знания о подготовке и особенностях родов, что снижает уровень тревоги.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уважение к культурным традициям семьи сочетается с применением новых медицинских технологий, обеспечивающих безопасность родителей и ребёнка.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как основа жизни и развития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3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рождения через биологические, культурные и эмоциональные призмы помогает понять его важность и необходимость бережного отношения к жизни и её поддержке с самого начала.
</a:t>
            </a:r>
            <a:endParaRPr lang="en-US" sz="32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2026-05-08T02:28:33Z</dcterms:created>
  <dcterms:modified xsi:type="dcterms:W3CDTF">2026-05-08T02:28:33Z</dcterms:modified>
</cp:coreProperties>
</file>