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image" Target="../media/image-4-5.png"/><Relationship Id="rId6" Type="http://schemas.openxmlformats.org/officeDocument/2006/relationships/image" Target="../media/image-4-6.jpe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5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породы и минералы
</a:t>
            </a:r>
            <a:pPr algn="l" indent="0" marL="0">
              <a:lnSpc>
                <a:spcPct val="90000"/>
              </a:lnSpc>
              <a:buNone/>
            </a:pPr>
            <a:r>
              <a:rPr lang="en-US" sz="2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из чего состоят камни, чем минералы отличаются от пород и как они образуются.
</a:t>
            </a:r>
            <a:endParaRPr lang="en-US" sz="4500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эта тема важна в географии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породы и минералы образуют земную кору: горы, равнины, дно океанов, скалы и почвы. Их используют в строительстве и производстве стекла, цемента, керамики и соли. По составу камней можно читать прошлое Земли.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29617"/>
            <a:ext cx="220800" cy="1962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01579"/>
            <a:ext cx="220800" cy="2523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480550"/>
            <a:ext cx="220800" cy="2944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минерал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Кристаллы и зёрна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минералы растут как кристаллы с правильной формой, а другие выглядят как плотные зёрна или слои. Внешность часто зависит от условий роста.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Кварц, слюда, кальцит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известным минералам относятся кварц, слюда, кальцит и галит (каменная соль). Каждый из них имеет свои отличительные признаки, по которым его легче узнать среди других.
</a:t>
            </a:r>
            <a:endParaRPr lang="en-US" sz="1082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Собственные свойства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различают по признакам: твёрдость, цвет, блеск, прозрачность и плотность. Эти свойства можно наблюдать или проверять простыми способами на уроке.
</a:t>
            </a:r>
            <a:endParaRPr lang="en-US" sz="1120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состав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 — природное вещество, которое образуется без участия человека. У него есть определённый химический состав, поэтому он ведёт себя одинаково в сходных условиях.
</a:t>
            </a:r>
            <a:endParaRPr lang="en-US" sz="107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2587" y="1026568"/>
            <a:ext cx="2458500" cy="1675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42787" y="1026568"/>
            <a:ext cx="2458500" cy="167581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12987" y="1026568"/>
            <a:ext cx="2458500" cy="167581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2525" y="238425"/>
            <a:ext cx="7998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A0A0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выглядят минералы в природе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425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Образец кварца может быть прозрачным или белым, а иногда встречаются розовые и дымчатые разновидности. Цвет помогает отличать минерал, но зависит от примесей. На практике важны ещё блеск и прозрачность.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7425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Кварц: разные оттенки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5127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Слюда привлекает сияющим блеском и тем, что её можно легко расслаивать на тонкие пластинки. Именно слоистость и характерный “перелив” делают этот минерал узнаваемым. Хороший образец помогает понять, как устроена его поверхность.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5127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Слюда: блеск и расслаивание
</a:t>
            </a:r>
            <a:endParaRPr lang="en-US" sz="1375" dirty="0"/>
          </a:p>
        </p:txBody>
      </p:sp>
      <p:sp>
        <p:nvSpPr>
          <p:cNvPr id="15" name="Text 6"/>
          <p:cNvSpPr txBox="1"/>
          <p:nvPr/>
        </p:nvSpPr>
        <p:spPr>
          <a:xfrm>
            <a:off x="6282904" y="3541850"/>
            <a:ext cx="21174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Каменная соль бывает прозрачной или белой. Её кристаллы нередко имеют аккуратные, правильные формы, поэтому она выглядит “геометрично”. Внешний вид усиливается освещением: при разных углах соль блестит по-разному.
</a:t>
            </a:r>
            <a:endParaRPr lang="en-US" sz="897" dirty="0"/>
          </a:p>
        </p:txBody>
      </p:sp>
      <p:sp>
        <p:nvSpPr>
          <p:cNvPr id="16" name="Text 7"/>
          <p:cNvSpPr txBox="1"/>
          <p:nvPr/>
        </p:nvSpPr>
        <p:spPr>
          <a:xfrm>
            <a:off x="6282905" y="3002500"/>
            <a:ext cx="21174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Каменная соль: форма кристаллов
</a:t>
            </a:r>
            <a:endParaRPr lang="en-US" sz="13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19443" y="1736425"/>
            <a:ext cx="2230165" cy="2272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минералов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нескольких признаков делает определение минерала более точным.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одному признаку минерал определить трудно: одинаковые цвета бывают у разных веществ. Совокупность свойств (твёрдость, блеск, прозрачность, спайность) даёт более надёжную “подпись”.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 свойствам минералов, школьный курс географии/естествознания.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горных пород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группы связаны между собой: одна может превращаться в другую из‑за изменений условий в земной коре.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главный принцип: происхождение пород различается, но “жизнь” камней продолжается и в других группах.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классификации горных пород (учебный материал), без числовых долей.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Магматические породы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Магматические породы образуются, когда магма или лава остывают и затвердевают. Чем медленнее остывание, тем успевают вырасти более крупные кристаллы.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 обычно получается при медленном остывании глубоко под землёй, поэтому его кристаллы заметны. Базальт застывает быстрее на поверхности и часто мелкозернистый.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строению магматической породы можно понять, как проходило остывание. Например, размер зёрен и общий “рисунок” горной массы дают подсказку о месте образования.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Осадочные породы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Осадочные породы формируются из частиц других пород, остатков растений и животных, а также из веществ, которые выпадали из воды. Всё начинается с накопления материала.
</a:t>
            </a:r>
            <a:endParaRPr lang="en-US" sz="1070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многих осадочных пород характерны слоистость и более “рыхлое” строение по сравнению с глубинными породами. Нередко в них сохраняются окаменелости.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Песчаник, известняк и глина часто помогают представить древние условия: например, где могли быть моря, реки или места жизни организмов. Камни становятся “подсказками” прошлого.
</a:t>
            </a:r>
            <a:endParaRPr lang="en-US" sz="107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образуется осадочная порода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Последовательность: разрушение → перенос → накопление → уплотнение и скрепление.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Метаморфические породы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Метаморфические породы возникают, когда уже существующая порода изменяется под действием высокой температуры и давления, но не плавится. Так меняется её внутреннее строение.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Зрелые примеры — мрамор (из известняка), кварцит (из песчаника) и гнейс (из гранита). Эти породы обычно становятся плотнее и прочнее, чем исходные.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метаморфических породах заметны полосы, прожилки или зернистое строение. Такие особенности помогают понять, что порода прошла “перерождение” в недрах Земли.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пород видно по зернам и слоям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Зёрна в граните — подсказка о медленном остывании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и блеск: как выглядят сланец и мрамор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 легко узнать по крупным зёрнам разных минералов: они собраны в единый камень и хорошо различимы. Такое строение связано с тем, как порода формировалась и остывала.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Сланец отличается тонкими слоями: пластинки нередко отделяются друг от друга. Мрамор обычно более однороден на поверхности и выглядит блестящим. По этому заметно различают происхождение пород.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горные породы используются человеком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породы для работы зависит от прочности, пластичности и химического состава: одни подходят для долговечных конструкций, другие — для материалов, которые получают после обработки.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породы применяют там, где их свойства дают практический результат: прочные — в строительстве, пластичные — в керамике.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учебные примеры применения горных пород (обобщённые данные без привязки к конкретному исследованию), актуальность: 2026 г.
</a:t>
            </a:r>
            <a:endParaRPr lang="en-US" sz="1003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000391"/>
            <a:ext cx="4007700" cy="193686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групп пород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группы горных пород отличаются способом образования и внешними признаками. По ним можно сделать вывод о происхождении камня — от исходных условий до дальнейших изменений.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системно различать происхождение пород: разные условия образования отражаются в их строении и текстуре.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6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и минералогии; обобщение школьного курса, без количественных данных.
</a:t>
            </a:r>
            <a:endParaRPr lang="en-US" sz="796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498325"/>
            <a:ext cx="267600" cy="26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498325"/>
            <a:ext cx="267600" cy="26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513192"/>
            <a:ext cx="267600" cy="23786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498325"/>
            <a:ext cx="267600" cy="267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разумного использования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ограничены, а добыча может менять природу. Поэтому важны переработка, экономное расходование сырья и восстановление нарушенных территорий после работ.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Месторождения и «связь с породами»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полезные ископаемые встречаются не где угодно, а в месторождениях, приуроченных к конкретным слоям или породам. Это важно для поиска сырья на местности.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Нерудные полезные ископаемые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нерудным относятся соль, глина, известняк, песок и строительный камень. Их используют напрямую или после переработки: в стройматериалах, технологиях и бытовых изделиях.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Рудные полезные ископаемые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ним относят железные, медные и алюминиевые руды. Из них получают металлы для техники, строительства и транспорта, а сами месторождения связаны с определёнными породами.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горные породы попадают в хозяйство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схема: добыча → обработка → получение материала → использование.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добыча влияет на природу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Карьерная добыча, шахты и строительство дорог меняют рельеф и создают новые открытые участки. Появляются отвалы и ямы, а вместе с ними пыль, шум и увеличение транспортной нагрузки.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добычу ведут без соблюдения правил, страдают почвы и места обитания растений и животных. Нарушается водный режим местности, а некоторые территории становятся менее пригодными для жизни.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уменьшить вред, важно экономно использовать сырьё и по возможности применять переработку. Тогда требуется меньше новой добычи, а значит, снижается давление на природные ландшафты.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шаг — восстановление нарушенных территорий: рекультивация, возвращение растительного слоя и создание условий для роста растений. Это помогает постепенно уменьшать последствия работ.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минералов и их применение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минерал обладает нужным свойством, его легче использовать по назначению. Например, твёрдость помогает резать и шлифовать, а блеск делает материал подходящим для украшений.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прямую зависимость применения от свойства: полезное качество минерала становится причиной выбора именно этого материала.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 школьного курса географии и материаловедения (обобщённые качественные соответствия), актуальность: 2026 г.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 минералах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Алмаз считается самым твёрдым природным минералом по шкале Мооса, а тальк — одним из самых мягких. Поэтому алмаз применяют для резки и обработки, а тальк — как мягкий порошок.
</a:t>
            </a:r>
            <a:endParaRPr lang="en-US" sz="1155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Каменная соль хорошо растворяется в воде, а кварц — гораздо слабее. Это различие помогает понять, почему одни минералы используют в пищевой промышленности, а другие применяют иначе.
</a:t>
            </a:r>
            <a:endParaRPr lang="en-US" sz="1155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минерал может иметь разные оттенки: цвет часто меняют примеси. Поэтому внешний вид не всегда единственная подсказка, его нужно сопоставлять с другими признаками.
</a:t>
            </a:r>
            <a:endParaRPr lang="en-US" sz="1155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встречаются не только как отдельные кристаллы, но и внутри горных пород. Из-за этого их можно изучать и по отдельным образцам, и по строению камня в целом.
</a:t>
            </a:r>
            <a:endParaRPr lang="en-US" sz="115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уметь после изучения темы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Различать минерал и горную породу: минерал — природное вещество с определёнными свойствами, а порода обычно состоит из одного или нескольких минералов. Это базовое умение для дальнейшего анализа.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Называть три группы горных пород и примеры: магматические — гранит и базальт; осадочные — песчаник и известняк; метаморфические — мрамор и кварцит. Также важно узнавать их по строению.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Определять происхождение по внешним признакам: слоистость, зернистость, наличие кристаллов и блеска. В конце нужно понимать, что полезные ископаемые следует беречь и использовать разумно.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— природные вещества, из которых состоят многие горные породы. Породы бывают магматическими, осадочными и метаморфическими, и каждую группу отличает способ образования. По свойствам можно судить о происхождении и применении, а изучение пород помогает беречь богатства Земли.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по теме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2026-05-12T22:49:51Z</dcterms:created>
  <dcterms:modified xsi:type="dcterms:W3CDTF">2026-05-12T22:49:51Z</dcterms:modified>
</cp:coreProperties>
</file>