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ВИЧ, СПИД, пути передачи и правила защиты.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СПИД: что это такое и почему эта тема важна для школьников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ВИЧ и СПИД в системе знаний ОБЗР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понимать, как беречь здоровье, избегать рискованных ситуаций и уважительно относиться к людям с ВИЧ-инфекцией.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ВИЧ — причина болезни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ВИЧ — это вирус, который поражает клетки иммунной системы и постепенно ослабляет защиту организма. Сам по себе он не означает СПИД.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ВИЧ и СПИД: в чём разница
</a:t>
            </a:r>
            <a:endParaRPr lang="en-US" sz="3411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СПИД — тяжёлая стадия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СПИД развивается не сразу и не у всех при своевременном лечении. Это стадия, при которой иммунитет уже сильно истощён и нужен постоянный врачебный контроль.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ВИЧ атакует CD4-лимфоциты — клетки, которые помогают организму распознавать и уничтожать возбудителей болезней.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этих клеток становится меньше, иммунная система хуже справляется с обычными инфекциями. Даже привычные болезни могут протекать дольше и тяжелее.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лечения возрастает риск бактериальных, вирусных и грибковых осложнений. Организм теряет способность надёжно сдерживать инфекции и другие опасные процессы.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ВИЧ действует на организм
</a:t>
            </a:r>
            <a:endParaRPr lang="en-US" sz="286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передачи ВИЧ и ситуации, в которых риска нет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ВИЧ передаётся только через определённые биологические жидкости и не распространяется в быту.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риски связаны с кровью и незащищёнными контактами; обычное общение не является путём передачи.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материалам ВОЗ и UNAIDS о путях передачи ВИЧ.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424649"/>
            <a:ext cx="3709500" cy="10092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заражения в разных ситуациях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риск есть, а где его нет, и помогает отличать опасные контакты от безопасных.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возникает при контакте с кровью или биологическими жидкостями, но не при обычном бытовом общении.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ВИЧ/СПИД, ВОЗ; обобщение правил профилактики.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ВИЧ-инфекция без лечения
</a:t>
            </a:r>
            <a:endParaRPr lang="en-US" sz="2086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общих представлениях о развитии ВИЧ-инфекции и роли антиретровирусной терапии.
</a:t>
            </a:r>
            <a:endParaRPr lang="en-US" sz="86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13" y="1451264"/>
            <a:ext cx="3366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2870" y="1451264"/>
            <a:ext cx="58905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7953" y="1451264"/>
            <a:ext cx="58905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73036" y="1451264"/>
            <a:ext cx="58905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и скрытое течение болезни
</a:t>
            </a:r>
            <a:endParaRPr lang="en-US" sz="2125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 на обычную простуду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заражения у части людей появляются температура, слабость, боль в горле и сыпь. Эти признаки быстро проходят и не позволяют точно определить инфекцию без анализа.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не у всех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людей ВИЧ долго не вызывает заметных жалоб. Самочувствие может оставаться обычным, хотя вирус уже присутствует в организме и постепенно влияет на иммунитет.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анализ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Лабораторное тестирование помогает выявить инфекцию раньше, чем возникнут серьёзные проблемы. Это особенно важно после возможного риска или при непонятной длительной болезни.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у врача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Медицинский контроль позволяет вовремя начать лечение и следить за состоянием организма. Чем раньше человек обратится за помощью, тем больше шансов сохранить здоровье.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постепенно истощается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терапии ВИЧ продолжает разрушать защитные клетки организма. Человек становится уязвимее к инфекциям, которые раньше проходили бы легче или совсем не вызывали тяжёлых последствий.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число осложнений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могут появляться пневмонии, грибковые заболевания, длительная слабость и потеря массы тела. Болезни протекают тяжелее, а восстановление занимает больше времени.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405775"/>
            <a:ext cx="59388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без лечения
</a:t>
            </a:r>
            <a:endParaRPr lang="en-US" sz="328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Тестирование и лечение: ключевые факты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тесты помогают обнаружить ВИЧ до появления выраженных симптомов и начать наблюдение вовремя.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выявлена инфекция и начата терапия, тем лучше контроль над вирусом и ниже риск осложнений.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материалам ВОЗ и CDC о тестировании и антиретровирусной терапии.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антиретровирусная терапия
</a:t>
            </a:r>
            <a:endParaRPr lang="en-US" sz="2649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9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ВИЧ попадает в организм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заражения вирус начинает проникать в клетки иммунной системы и использовать их для размножения. Без помощи организма его количество быстро растёт.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1727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лечение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подбирает сочетание препаратов, которое блокирует разные этапы жизненного цикла ВИЧ. Это мешает вирусу создавать новые копии.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8003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Сохраняется здоровье и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Терапия не уничтожает ВИЧ полностью, но помогает долго жить активной жизнью и снижает риск перехода болезни в стадию СПИДа.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9865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Вирусная нагрузка снижается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регулярном приёме лекарств количество вируса в крови уменьшается до очень низкого уровня. Иммунная система получает больше времени для защиты организма.
</a:t>
            </a:r>
            <a:endParaRPr lang="en-US" sz="13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презервативы при половых контактах и не допускайте ситуаций, где возможен контакт с чужой кровью. Это один из самых надёжных способов снизить риск заражения.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Никогда не делитесь шприцами, иглами, бритвами и другими предметами, на которых может остаться кровь. Для подростков особенно важно помнить об индивидуальных средствах личной гигиены.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только стерильные инструменты для медицинских и косметических процедур. Перед уколами, татуировками или пирсингом нужно убедиться, что всё одноразовое или тщательно обработано.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сомнениях после рискованной ситуации сразу обращайтесь к врачу и не откладывайте тестирование. Чем раньше человек узнаёт о риске, тем быстрее может защитить себя и других.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ВИЧ в повседневной жизни
</a:t>
            </a:r>
            <a:endParaRPr lang="en-US" sz="264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050721"/>
            <a:ext cx="4231200" cy="16862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факты о ВИЧ и СПИДе
</a:t>
            </a:r>
            <a:endParaRPr lang="en-US" sz="2981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отличить распространённые заблуждения от медицинских фактов и не поддаваться страху.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бытовых страхов не имеют оснований. Реальный риск связан не с общением, а с кровью, незащищёнными контактами и отсутствием лечения.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сведения по профилактике ВИЧ и СПИДа, материалы медицинского просвещения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Стигма и поддержка людей с ВИЧ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Стигма заставляет людей бояться тестирования, скрывать состояние здоровья и откладывать лечение. Из-за этого болезнь труднее контролировать, а человек может чувствовать изоляцию и ненужное стеснение.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семьи, друзей и медиков помогает соблюдать назначения врача и жить обычной жизнью. Уважительное отношение важнее слухов: человек с ВИЧ нуждается не в страхе, а в помощи и понимании.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6–12 недель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сделан тест, тем раньше можно начать лечение и сохранить иммунитет. Это особенно важно после возможного риска и перед планированием беременности.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за такой срок многие лабораторные тесты способны обнаружить ВИЧ после заражения.
</a:t>
            </a:r>
            <a:endParaRPr lang="en-US" sz="1969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CDC, HIV Testing (сроки выявления зависят от типа теста)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возможном риске заражения
</a:t>
            </a:r>
            <a:endParaRPr lang="en-US" sz="2084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основана на правилах медицинской помощи при возможном контакте с кровью или незащищённом половом контакте.
</a:t>
            </a:r>
            <a:endParaRPr lang="en-US" sz="82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риск передачи ВИЧ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по себе риск зависит не только от ситуации, но и от наличия крови, слизистых повреждений и защиты.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связан с кровью и незащищёнными контактами. В обычном общении риск почти отсутствует.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профилактических материалов по ВИЧ; уровень риска указан сравнительно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788" y="1451264"/>
            <a:ext cx="58905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8895" y="1525064"/>
            <a:ext cx="657000" cy="52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9061" y="1525064"/>
            <a:ext cx="657000" cy="525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СПИД, лечение и качество жизни
</a:t>
            </a:r>
            <a:endParaRPr lang="en-US" sz="2850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регулярном лечении многие подростки и взрослые продолжают учиться, строить планы и заниматься любимыми делами без постоянных тяжёлых симптомов.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и 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вируса помогает сохранять силы для обычной жизни, прогулок, спорта и других занятий, если врач не даёт специальных ограничений.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Своевременное наблюдение у врача и соблюдение терапии позволяют многим людям сохранять трудоспособность и выполнять повседневные обязанности.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близких помогает не пропускать приём лекарств, спокойнее относиться к болезни и строить семейную жизнь с большей уверенностью.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1800"/>
            <a:ext cx="55998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ВИЧ как проблема общественного здоровья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646050" y="1721275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странах, включая Россию, важно не только лечить уже заболевших, но и предупреждать новые случаи. Для этого нужны доступные тесты, понятная информация и профилактика рискованного поведения.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46050" y="3116000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важно уважительное отношение к людям с ВИЧ. Когда исчезают страх и насмешки, человек чаще обращается за помощью вовремя, а общество лучше защищает здоровье всех.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СПИДе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СПИД — тяжёлая стадия ВИЧ-инфекции, но не отдельный вирус. Знание путей передачи, раннее тестирование, лечение и уважительное отношение помогают защитить здоровье и избежать опасных ошибок.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2026-05-21T03:42:16Z</dcterms:created>
  <dcterms:modified xsi:type="dcterms:W3CDTF">2026-05-21T03:42:16Z</dcterms:modified>
</cp:coreProperties>
</file>