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 русском языке: зачем он нужен и как работает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делают речь точной, связывая слова и уточняя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знакомые слова с важной ролью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называют предметы и действия, но помогают словам соединяться в понятные предложения. В 7 классе важно видеть, с каким падежом они употребляются и как меняют точность высказывания.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предлога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предмет, действие или признак. Его задача — показывать связь между словами и помогать строить понятное словосочетание или предложение.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изменяется и не является членом предложения. Поэтому его нельзя склонять или спрягать, но без него часто трудно точно выразить мысль.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формы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встречаются в обычных сочетаниях: на столе, около дома, благодаря помощи, с товарищем. В каждом случае они уточняют отношение между словами.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связывают слова и делают высказывание яснее. Они помогают понять, где, когда, почему или с какой целью происходит действие.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речи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 строению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различаются по тому, из скольких слов они состоят и от чего образованы.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помогает отличать предлог от похожего сочетания слов и правильно писать его в тексте.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падеж в живых примерах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идёт к дому и отвечает на вопрос: к чему? Предлог «к» подсказывает дательный падеж и показывает направление движения. Без этого слова фраза звучала бы менее точно и менее естественно.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дому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без обложки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книга без обложки, и сразу ясно, чего именно не хватает. Предлог «без» требует родительного падежа и помогает точно назвать отсутствие предмета, а не просто указать на него.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правило в классе, а потом говорит о нём подробнее. Один и тот же предлог «в» может менять форму в зависимости от смысла: место, направление или состояние, которое нужно передать в речи.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 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других слов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проверить слово в контексте и не спутать предлог с другой частью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112" y="3023153"/>
            <a:ext cx="3483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предлогов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указать, где происходит действие: в классе, около школы, под столом. Они отвечают за точное пространственное представление и делают описание более наглядным.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предлоги объясняют, почему что-то произошло: из-за болезни, благодаря помощи. Они особенно важны там, где нужно назвать обстоятельство, вызвавшее событие.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указывают, как совершается действие, или сравнивают предметы: с интересом, как друг. В таких случаях значение зависит от контекста и соседних слов.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 и сравнение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обозначить момент или срок: после урока, до каникул, через неделю. Такие предлоги помогают выстроить события по порядку и не спутать их во времени.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цели показывают, ради чего совершается действие: для работы, ради победы. Они помогают понять намерение говорящего и делают высказывание более точным.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предлогов встречаются чаще всего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 текстах чаще всего нужны предлоги для описания пространства и времени, потому что именно они чаще всего уточняют ситуацию.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значения места и времени: они чаще всего помогают понять, где и когда происходит действие.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по школьным текстам и разговорной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и непроизводные предлоги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25850" y="2478416"/>
            <a:ext cx="3437874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короткие и привычные слова: в, на, у, к, с, без. Они давно существуют в языке и чаще всего выражают самые общие отношения между словами.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725800" y="1871016"/>
            <a:ext cx="3437874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5006425" y="2478416"/>
            <a:ext cx="3437874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образованы от других частей речи и часто звучат сложнее: возле, благодаря, согласно, в течение, несмотря на. Их значение точнее, поэтому важно замечать контекст и не путать их с похожими сочетаниями.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5006375" y="1871016"/>
            <a:ext cx="3437874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требуют разные предлоги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какой падеж обычно стоит после предлога.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подсказывает нужный падеж, поэтому его нужно запоминать вместе с формой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Омонимия: предлог или другое слово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меняет роль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записаны похожие слова, но рядом с ними меняется грамматическая роль. В одном случае это предлог, который связывает слова, в другом — самостоятельная часть речи с собственным значением. Различие становится заметным, если попробовать убрать слово или заменить его другим.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обманчиво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пары: «в течение урока» и «течение реки», «благодаря помощи» и «благодарить за помощь». Сначала они звучат почти одинаково, но в предложении выполняют разные функции. Именно контекст подсказывает, что перед нами — предлог или другое слово.
</a:t>
            </a:r>
            <a:endParaRPr lang="en-US" sz="1072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сравнивает два примера: «навстречу другу» и «идти навстречу». В первом случае слово помогает связи слов, во втором — сохраняет более самостоятельное значение. Такая проверка особенно полезна, когда написание и звучание совпадают, а смысл расходится.
</a:t>
            </a:r>
            <a:endParaRPr lang="en-US" sz="1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предлоги: слитно, раздельно или через дефис
</a:t>
            </a:r>
            <a:endParaRPr lang="en-US" sz="227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определить написание предлога по его строению, значению и связи с другими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употреблении предлогов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нужно ставить тот падеж, который требует слово. Ошибка возникает, когда пишут «к дом» вместо «к дому» или «без ошибка» вместо «без ошибки».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«благодаря» и «из-за» выражают разные отношения. Первый обычно связан с положительным результатом, второй — с причиной трудности, поэтому подмена делает высказывание неточным.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предлогов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речи предлог повторяют без необходимости: «по дороге к школе в школу». Чтобы избежать таких ошибок, полезно перечитывать предложение и убирать лишние связи между словами.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лишние слова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сочетания «в течение», «вследствие», «несмотря на», «из-за». Их нужно запоминать как цельные формы и проверять по правилу, если возникает сомнение.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производные формы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 в предлогах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труднее всего даются случаи, где нужно одновременно помнить и смысл, и форму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зона риска — выбор падежа; затем идут производные предлоги и их написание. Значит, полезнее всего тренировать разбор словосочетаний в контексте.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обобщение типичных школьных ошибок по теме «Предлог».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способен полностью изменить смысл высказывания.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вроде «на столе» и «под столом» одно слово меняет место предмета. Поэтому предлог делает речь точной и помогает избежать двусмысленности.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материала презентации.
</a:t>
            </a:r>
            <a:endParaRPr lang="en-US" sz="10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предлогов по значению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предлоги помогают передавать разные смысловые отношения между словами.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менять оттенок значения в зависимости от контекста. Поэтому важно смотреть не только на слово, но и на всё словосочетание.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«Предлог»; систематизация школьной грамматики.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повседневной жизни школьника
</a:t>
            </a:r>
            <a:endParaRPr lang="en-US" sz="299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смотрит расписание и сразу замечает предлоги: «перед уроком», «после перемены», «к восьми». Они помогают быстро понять последовательность дел и не перепутать время начала занятий с временем отдыха.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 расписанию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школьные дела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школу ребёнок читает объявление: «из-за снегопада занятия начнутся позже». В одном коротком сообщении предлог точно показывает причину изменения, а также помогает понять, когда и почему произошла новость.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собирает материалы для проекта и идёт на тренировку с одноклассником. Предлоги делают его день понятным: они указывают цель, место и спутника действия без длинных объяснений.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и тренировка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употребляются чаще всего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связана не с длиной слова, а с тем, как часто нужно обозначать обычные отношения между предметами и действиями.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короткие предлоги повседневного общения, потому что они нужны почти в каждом предложении. Предлоги места и направления оказываются самыми востребованными.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обобщение частотности предлогов в учебных примерах.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предлоге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 или действие, а помогает словам соединяться в предложении. Именно поэтому он уточняет смысл и делает высказывание понятным для слушателя или читателя.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быть предлогом или другим словом в зависимости от предложения. Поэтому при сомнении нужно смотреть на смысл, связь слов и написание всей конструкции.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очень важен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бывают простыми и составными, производными и непроизводными. Это деление помогает разобраться, как они устроены, как пишутся и почему иногда похожи на другие части речи.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разные виды предлогов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обычно стоит слово в нужном падеже. Если падеж выбран неверно, предложение звучит неграмотно, даже когда все слова написаны правильно.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требует падежа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точно показать место, время, причину и направление. Если знать их значение, падежи и написание, речь становится грамотной, ясной и без лишней двусмысленности.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делают речь точной и понятной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2026-05-28T17:28:41Z</dcterms:created>
  <dcterms:modified xsi:type="dcterms:W3CDTF">2026-05-28T17:28:41Z</dcterms:modified>
</cp:coreProperties>
</file>