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власть и как граждане влияют на решения государства?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система: устройство власти и участие граждан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политическая система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показывает, как общество организует власть, принимает обязательные решения и обеспечивает участие граждан через институты, нормы и выборы.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Институциональная подсистема объединяет государство, партии, движения и общественные организации, которые участвуют в формировании и реализации политической власти.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политической системы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Нормативная подсистема включает Конституцию, законы, традиции и правила поведения, задающие рамки политической жизни и допустимого поведения участников.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Коммуникативная подсистема обеспечивает обмен требованиями, решениями и информацией между гражданами, элитой, партиями и органами власти.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подсистема отражает ценности, политические установки и привычные модели участия, которые влияют на отношение общества к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политической системы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выполняет несколько взаимосвязанных функций, обеспечивая управление обществом и устойчивость государства.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системы не сводятся к управлению: она одновременно регулирует конфликты, объединяет интересы и поддерживает общественную устойчивость.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курс обществознания и политологии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 центр политической системы
</a:t>
            </a:r>
            <a:endParaRPr lang="en-US" sz="3066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органы входят в государственный механизм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государственному механизму относятся законодательные, исполнительные и судебные органы, а также местное самоуправление. Вместе они распределяют полномочия и решают вопросы разного уровня.
</a:t>
            </a:r>
            <a:endParaRPr lang="en-US" sz="1374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государство занимает главное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обладает суверенитетом, правом издавать общеобязательные нормы и возможностью применять законное принуждение. Поэтому именно оно задаёт общие правила для общества и обеспечивает безопасность.
</a:t>
            </a:r>
            <a:endParaRPr lang="en-US" sz="1374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 в государстве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 помогает ограничивать концентрацию полномочий и делает государственное управление более предсказуемым и подотчётным.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ветвей власти снижает риск злоупотреблений и повышает согласованность решений при сохранении их самостоятельности.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Обществознание и основы конституционного права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7688" y="3265225"/>
            <a:ext cx="290925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выражают интересы разных социальных групп и переводят общественные запросы на язык политических программ и решений.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Представительство интересов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выдвигают кандидатов, ведут кампании и помогают избирателям сравнивать альтернативы, предлагая разные варианты развития страны.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выборах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отличается наличием программы, структуры, сторонников и устойчивого стремления участвовать в борьбе за власть.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организация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нескольких партий создаёт политический выбор, усиливает обсуждение проблем и делает власть более чувствительной к запросам общества.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Многопартийность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политических партий в демократии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проблемы к политическому решению
</a:t>
            </a:r>
            <a:endParaRPr lang="en-US" sz="315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цикл взаимодействия общества и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как механизм представительства интересов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позволяют гражданам формировать органы власти и передавать полномочия избранным представителям, а также служат важным основанием легитимности власти.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политической практике применяются мажоритарная, пропорциональная и смешанная избирательные системы; каждая по-разному влияет на состав органов власти и представительство партий.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выборов зависит от явки, прозрачности процедуры, допуска кандидатов и равных условий кампании, поскольку именно эти факторы определяют доверие общества к результату.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0873" y="1733225"/>
            <a:ext cx="500975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распределяются полномочия между центром и территориями.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формами устройства — степень самостоятельности территорий и объём полномочий, закреплённых за центром и регионами.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Конституционное право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государственного устройства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Патриархальная и подданническая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патриархальной культуре политическая жизнь почти не входит в повседневные интересы людей. Подданническая культура выражает ожидание решений сверху и слабую готовность влиять на власть.
</a:t>
            </a:r>
            <a:endParaRPr lang="en-US" sz="1329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Патриархальная, подданническая и активистская культуры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Активистская культура и гражданская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Активистская культура предполагает участие в выборах, обсуждениях и общественных инициативах. Чем она развитее, тем выше ответственность гражданина и его влияние на политические решения.
</a:t>
            </a:r>
            <a:endParaRPr lang="en-US" sz="13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власти и источники доверия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укрепляется, когда формальные правила поддержаны общественным признанием и заметной пользой для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устойчивой выглядит власть, которая сочетает законность, доверие и способность решать общественные проблемы.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курса обществознания; качественная оценка факторов легитимности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опирается на политический плюрализм, свободные выборы и реальные механизмы сменяемости власти. Граждане могут влиять на курс государства через институты представительства и публичные обсуждения.
</a:t>
            </a:r>
            <a:endParaRPr lang="en-US" sz="1296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Авторитаризм сохраняет ограниченную конкуренцию, но концентрирует власть в руках узкой группы. Политический контроль здесь заметно сильнее, чем в демократии, хотя частная жизнь обычно не подчинена тотально.
</a:t>
            </a:r>
            <a:endParaRPr lang="en-US" sz="1276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Тоталитаризм стремится контролировать не только политику, но и идеологию, информацию, экономику и личное поведение. Для него характерны подавление оппозиции и крайне узкое пространство свободы.
</a:t>
            </a:r>
            <a:endParaRPr lang="en-US" sz="1313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режимы: демократия, авторитаризм, тоталитаризм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196668"/>
            <a:ext cx="4598400" cy="11022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режимов по ключевым признакам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режимы различаются по уровню свободы, конкуренции и контролю государства.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конкуренция и свобода СМИ, тем ближе режим к демократии; усиление контроля и ослабление оппозиции ведут к авторитаризму.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политология; учебная классификация режимов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350" y="1695740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9275" y="1689200"/>
            <a:ext cx="24255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0850" y="1695740"/>
            <a:ext cx="387900" cy="31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27350" y="1689200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91600" y="1689200"/>
            <a:ext cx="323400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гражданского общества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защищают трудовые права работников, участвуют в переговорах с работодателями и помогают добиваться более справедливых условий труда и оплаты.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НКО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Некоммерческие организации решают социальные задачи, поддерживают уязвимые группы и вовлекают людей в добровольческую и общественно полезную деятельность.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объединения быстро реагируют на местные проблемы, формулируют требования жителей и помогают превратить частную трудность в общественный вопрос.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распространяют информацию, дают площадку для обсуждения и помогают обществу контролировать действия власти, сохраняя публичность важных решений.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Благотворительные фонды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Фонды собирают ресурсы, поддерживают социальные проекты и показывают, что участие граждан может приносить конкретную помощь без прямого участия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общественного запроса к решению власти
</a:t>
            </a:r>
            <a:endParaRPr lang="en-US" sz="2978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общественного влияния на государственные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устойчивости политической системы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сильные институты становятся уязвимыми, если общество теряет уверенность в справедливости правил и эффективности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коррупция и недоверие: они подрывают легитимность и затрудняют принятие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политологии; качественная оценка рисков устойчивости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формировались конституционные основы политической системы России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 год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Принята Конституция Российской Федерации, закрепившая республиканскую форму правления, федеративное устройство, разделение властей и основы прав и свобод человека.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определила место Президента, Федерального Собрания, Правительства и судов в системе власти и установила их основные полномочия.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Субъекты Федерации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получили собственные органы государственной власти в рамках общегосударственной Конституции, что закрепило сочетание единства страны и территориальной самостоятельности.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самоуправление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нормы выделили местное самоуправление как уровень публичной власти, решающий вопросы местного значения и приближающий управление к гражданам.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политики и новые формы участия
</a:t>
            </a:r>
            <a:endParaRPr lang="en-US" sz="290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сервисы, онлайн-обращения и цифровые петиции сделали участие граждан быстрее и доступнее. Информация распространяется почти мгновенно, поэтому общественные кампании теперь легче координировать.
</a:t>
            </a:r>
            <a:endParaRPr lang="en-US" sz="1163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возросла роль критического мышления: фейки, манипуляции и информационные атаки могут искажать повестку. Гражданину важно проверять источники и отличать факт от мнения.
</a:t>
            </a:r>
            <a:endParaRPr lang="en-US" sz="1188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работает для общества, когда ей доверяют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политическая система соединяет порядок, участие граждан и ответственность власти. Когда законы понятны, институты работают, а общество может влиять на решения, государство становится устойчивее.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2026-05-25T14:14:17Z</dcterms:created>
  <dcterms:modified xsi:type="dcterms:W3CDTF">2026-05-25T14:14:17Z</dcterms:modified>
</cp:coreProperties>
</file>