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трапеции: основная формула и смысл
</a:t>
            </a:r>
            <a:endParaRPr lang="en-US" sz="2997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площадь трапеции через основания и высоту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 в курсе геометрии 7 класса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площади трапеции завершает знакомство с площадями основных фигур и помогает применять уже изученные формулы в новых задачах.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700" cy="76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трапеция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94129" y="1387975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пара параллельных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 — это четырёхугольник, у которого только одна пара сторон параллельна. Именно эти стороны называют основаниями, и они определяют форму всей фигуры.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527851" y="1387975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оставшиеся стороны трапеции называются боковыми. Они могут быть наклонными или перпендикулярными основаниям, но сами основания остаются параллельными друг другу.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6361574" y="1387975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трапеции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 — это отрезок, проведённый перпендикулярно от одного основания к другому. Именно она показывает расстояние между основаниями и нужна в формуле площади.
</a:t>
            </a:r>
            <a:endParaRPr lang="en-US" sz="1299" dirty="0"/>
          </a:p>
        </p:txBody>
      </p:sp>
      <p:sp>
        <p:nvSpPr>
          <p:cNvPr id="14" name="Text 5"/>
          <p:cNvSpPr txBox="1"/>
          <p:nvPr/>
        </p:nvSpPr>
        <p:spPr>
          <a:xfrm>
            <a:off x="694129" y="2475807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Равнобедренная трапеция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равнобедренной трапеции боковые стороны равны, а углы при основаниях попарно равны. Такая фигура выглядит симметричной и часто встречается в задачах на построение.
</a:t>
            </a:r>
            <a:endParaRPr lang="en-US" sz="1299" dirty="0"/>
          </a:p>
        </p:txBody>
      </p:sp>
      <p:sp>
        <p:nvSpPr>
          <p:cNvPr id="15" name="Text 6"/>
          <p:cNvSpPr txBox="1"/>
          <p:nvPr/>
        </p:nvSpPr>
        <p:spPr>
          <a:xfrm>
            <a:off x="3527851" y="2475807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Прямоугольная трапеция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прямоугольной трапеции одна боковая сторона образует прямой угол с основаниями. Эта сторона одновременно является высотой, что удобно при вычислении площади.
</a:t>
            </a:r>
            <a:endParaRPr lang="en-US" sz="12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на чертеже трапеции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основания чаще всего обозначают буквами a и b. Эти отрезки параллельны, и именно их длины подставляют в формулу площади трапеции.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стороны могут обозначаться буквами c и d или другими символами. Они часто наклонены, поэтому их нельзя автоматически считать высотой без проверки угла.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Высоту обозначают буквой h и показывают пунктирным перпендикуляром. На чертеже рядом с основанием обычно ставят значок прямого угла, чтобы не перепутать её с боковой стороной.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на схеме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обозначения помогают быстро понять, какие отрезки относятся к основаниям, а какой отрезок является высотой. Это особенно важно, когда значения нужно подставить в формулу без ошибок.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площадь трапеции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задач по формуле площади трапеции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суммы оснований показывает среднюю ширину фигуры, поэтому формула отражает её реальный размер при любой высоте.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формула площади трапеции S = (a + b) / 2 × h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основания дают их среднее значение, умножаемое на высоту трапеции.
</a:t>
            </a:r>
            <a:endParaRPr lang="en-US" sz="137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площадь при одинаковой высоте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разные пары оснований могут давать одинаковую площадь, если их сумма не меняется.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постоянной высоте важна именно сумма оснований: перестановка чисел не влияет на результат.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 формуле S = (a + b) / 2 × h, h = 6 см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738634"/>
            <a:ext cx="4876200" cy="15560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площади трапеции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коротких примера показывают один и тот же порядок действий и проверяют формулу на разных числах.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сначала находят сумму оснований, затем делят её пополам и умножают на высоту.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 формуле S = (a + b) / 2 × h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477" y="1333500"/>
            <a:ext cx="2682013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высоту и боковую сторону
</a:t>
            </a:r>
            <a:pPr algn="l" indent="0" marL="0">
              <a:lnSpc>
                <a:spcPct val="100000"/>
              </a:lnSpc>
              <a:buNone/>
            </a:pPr>
            <a:r>
              <a:rPr lang="en-US" sz="53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всегда перпендикулярна основаниям, а наклонная боковая сторона не подходит для формулы. Перед вычислением полезно внимательно посмотреть на значок прямого угла.
</a:t>
            </a:r>
            <a:endParaRPr lang="en-US" sz="1165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делят сумму на 2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сложить основания и сразу умножить на высоту, получится завышенный ответ. Деление на 2 нужно обязательно, потому что используется среднее значение оснований.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квадратные 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нельзя записывать просто в сантиметрах или метрах. После вычислений обязательно указывают см², м² или мм², чтобы ответ был полным и правильным.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44055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разные 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56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Сантиметры и миллиметры нужно сначала привести к одной единице измерения. Иначе числа подставляются неверно, а итоговый результат теряет смысл.
</a:t>
            </a:r>
            <a:endParaRPr lang="en-US" sz="121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из 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бумаге трапеция выглядит особенно наглядно: её стороны легко сравнить с линиями сетки, а высоту — увидеть как число клеток между основаниями. Такой рисунок помогает сразу понять, какие размеры нужно измерять и как они связаны с площадью.
</a:t>
            </a:r>
            <a:endParaRPr lang="en-US" sz="137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простыми фигурами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мысленно добавить недостающие части, трапецию можно сопоставить с прямоугольником или треугольником. Это удобно для проверки: видно, почему формула использует два основания и почему результат зависит от расстояния между ними.
</a:t>
            </a:r>
            <a:endParaRPr lang="en-US" sz="1299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по рисунку
</a:t>
            </a:r>
            <a:pPr algn="l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длины заданы в клетках, вычисления становятся особенно простыми. Полученную площадь можно быстро сверить с изображением и убедиться, что ответ соответствует размеру фигуры, а не противоречит чертежу.
</a:t>
            </a:r>
            <a:endParaRPr lang="en-US" sz="1399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 на клетчатой бумаге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площади с высотой при фиксированных основаниях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неизменных основаниях площадь меняется только из-за высоты, поэтому удобно сравнивать фигуры одинаковой формы, но разного масштаба.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растёт равномерно вместе с высотой: чем выше трапеция при тех же основаниях, тем больше её площадь.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 формуле S = (a + b) / 2 × h, a = 6 см, b = 14 см.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27633"/>
            <a:ext cx="221100" cy="196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912" y="3315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2362" y="3315000"/>
            <a:ext cx="197925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виды трапеций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боковые стороны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равнобедренной трапеции боковые стороны одинаковы, а углы при основаниях попарно равны. Такая фигура выглядит симметрично и часто встречается в чертежах и задачах на построение.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на чертеже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равнобедренной трапеции ось симметрии делит фигуру на две зеркальные части. Это помогает быстрее проверять рисунок и находить одинаковые элементы без лишних измерений.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прямоугольной трапеции одна боковая сторона перпендикулярна основаниям. Именно она совпадает с высотой, поэтому в задаче её не нужно дополнительно строить или измерять отдельно.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формула для всех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 между видами трапеций, площадь находится одинаково. Формула S = (a + b) / 2 × h подходит и для равнобедренной, и для прямоугольной трапеции.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решения задачи на площадь трапеции
</a:t>
            </a:r>
            <a:endParaRPr lang="en-US" sz="2555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самопроверки помогает избежать ошибок при вычислении площади по формуле.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26682" y="1531950"/>
            <a:ext cx="4313535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площадей изученных фигур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площадей плоских фигур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формула трапеции отличается от формул других четырёхугольников и треугольника.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трапеции, в отличие от прямоугольника и параллелограмма, в расчёте участвуют два основания, поэтому формула отражает их среднее значение.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016" y="1372511"/>
            <a:ext cx="2712656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трапеция в жизни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строительство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Трапециевидные формы часто встречаются в крышах, элементах фасадов и опорных деталях. Знание площади помогает точно рассчитать количество материалов и избежать перерасхода.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303650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форму можно увидеть в мебели, клумбах, дорожных элементах и декоративных панелях. В этих случаях площадь нужна для расчёта покрытия, окраски или отделки поверхности.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чертежах и составных фигурах трапеция нередко становится частью более сложной схемы. Тогда её удобно выделять отдельно и находить площадь по знакомой формуле.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рост оснований влияет на площадь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одной и той же высоте сравнение оснований позволяет быстро оценить, какая трапеция занимает больше места на чертеже.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сумма оснований, тем больше площадь; зависимость остаётся прямой при фиксированной высоте.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 формуле S = (a + b) / 2 × h, h = 5 см.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 как набор частей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мысленно разделить трапецию, можно увидеть в ней прямоугольник и два треугольника. Такое разложение помогает понять, откуда в формуле площади появляется половина суммы оснований, а не одна из сторон. Наглядность делает вычисление понятнее и легче для запоминания.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трапеции — один параллелограмм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соединить две одинаковые трапеции, получится фигура, похожая на параллелограмм. Тогда становится ясно, что площадь одной трапеции — это половина площади такой составной фигуры. Этот приём часто используют, чтобы объяснить формулу без длинных доказательств.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известными фигурами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простые части показывает, что трапеция не изучается отдельно от других фигур. Она связана с прямоугольником, треугольником и параллелограммом, поэтому школьные формулы легко сопоставлять и проверять друг через друга.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трапеции на простые фигуры
</a:t>
            </a:r>
            <a:endParaRPr lang="en-US" sz="29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площади и запись ответа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система измерений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вычислением все длины нужно выразить в одной единице: сантиметрах, метрах или миллиметрах. Иначе числа будут смешаны, и результат окажется неверным.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всегда записывают в квадратных единицах: см², м² или мм². Это показывает, что измеряется не длина, а величина поверхности фигуры.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полезно ещё раз посмотреть на единицы в условии и ответе. Если длины были заданы в сантиметрах, площадь не может быть записана просто в сантиметрах.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до расчёта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задаче встречаются разные единицы, сначала выполняют перевод, а уже потом подставляют значения в формулу. Так проще избежать ошибок и лишних пересчётов.
</a:t>
            </a:r>
            <a:endParaRPr lang="en-US" sz="129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пример вычисления площади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разбор удобен тем, что каждый промежуточный результат сразу видно и легко проверить по ходу решения.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вычисление подтверждает: сначала находят среднее оснований, затем умножают его на высоту и получают площадь.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 формуле S = (a + b) / 2 × h, a = 8 см, b = 14 см, h = 6 см.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площади трапеции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трапеции удобно находить по одной формуле, если верно определить основания и высоту. Этот способ помогает решать школьные задачи и применять геометрию на практике.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2026-05-29T00:56:27Z</dcterms:created>
  <dcterms:modified xsi:type="dcterms:W3CDTF">2026-05-29T00:56:27Z</dcterms:modified>
</cp:coreProperties>
</file>