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монолог: две формы речи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речи помогают людям понимать друг друга каждый день.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диалог и монолог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речи нужны на уроке, дома и в играх: они помогают спрашивать, отвечать, рассказывать и слушать друг друга.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диалог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— это разговор двух или нескольких людей, где каждый говорит по очереди и отвечает на слова собеседника.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реплики обычно короткие: в них бывают вопросы, ответы, просьбы, согласие и восклицания, которые делают разговор живым.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диалог в школе, дома, в магазине и даже в сказках: «Ты сделал задание?» — «Да, уже сделал».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монолог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— это связное высказывание одного человека, в котором мысли идут последовательно: сначала начинается рассказ, потом раскрывается тема.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говорят, когда пересказывают текст, рассказывают о событии, читают стихотворение или отвечают у доски перед классом.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помогает не спешить и не сбиваться: он звучит как цельный рассказ с началом, основной частью и концом.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двух школьников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два ученика обсуждают домашнее задание и быстро уточняют, что нужно сделать. Один задаёт вопрос, другой сразу отвечает, и всё становится понятно без долгих объяснений.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книга на полке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ребята делятся впечатлениями о книге: один спрашивает, интересная ли она, а другой советует прочитать. Так диалог помогает узнать мнение и принять решение.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разговор в 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прилавка ребёнок спрашивает, где лежат тетради, а продавец вежливо подсказывает. Короткие реплики экономят время и помогают быстро получить нужную информацию.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в жизни
</a:t>
            </a:r>
            <a:endParaRPr lang="en-US" sz="2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спокойно рассказывает о своём любимом животном и старается говорить по порядку. Он не перебивает себя, а слушатели легко следят за его мыслью и понимают ответ.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каникулах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делится впечатлениями о лете: сначала говорит, где была, потом что увидела, а затем что ей запомнилось больше всего. Получается маленький, но связный рассказ.
</a:t>
            </a:r>
            <a:endParaRPr lang="en-US" sz="1051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пересказывает сказку целиком и не забывает про последовательность событий. Он говорит один, поэтому его речь похожа на маленькое выступление, а не на беседу.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в жизни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6225" y="1512375"/>
            <a:ext cx="231525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7700" y="1512375"/>
            <a:ext cx="231525" cy="264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диалог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Говорят двое или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участвуют несколько людей. Один произносит реплику, другой отвечает, и разговор идёт по очереди, как в игре в мяч.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делится на небольшие кусочки. Реплики обычно короткие, потому что собеседники быстро обмениваются мыслями, вопросами и ответами.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в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письменном диалоге часто ставят тире, а иногда используют кавычки. Эти знаки помогают сразу понять, где начинается новая реплика.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часто слышны слова вроде «ага», «ой», «правда», «конечно». Они показывают удивление, согласие или живой интерес к разговору.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06" y="1922425"/>
            <a:ext cx="193987" cy="22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9856" y="1922425"/>
            <a:ext cx="193987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37408"/>
            <a:ext cx="215700" cy="191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монолог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один 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звучит тогда, когда мысль высказывает только один человек. Остальные слушают, не перебивая, и следят за рассказом.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идут по порядку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длиннее диалога и связан по смыслу. В нём есть тема, развитие мысли и завершение, поэтому слушателю легко не потеряться.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рассказа и пересказа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помогает объяснить событие, пересказать текст или прочитать стихотворение. Он удобен, когда нужно говорить спокойно, понятно и без лишних пауз.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диалог и монолог отличаются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похож на живой обмен мячом: один сказал, другой ответил. Важно, чтобы собеседники слушали друг друга и не говорили одновременно.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похож на маленький рассказ одного автора. Он строится последовательно: тема, главные мысли, примеры и завершение, чтобы всё было ясно.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чаще встречаются вопросы, просьбы и короткие ответы. В монологе главнее порядок мыслей и связность, а не быстрый обмен репликами.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звучит быстрее и живее, а монолог — спокойнее и подробнее. Эти отличия помогают сразу понять, какая форма речи перед 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пишут диалог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реплики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новую реплику часто начинают с тире. Так сразу видно, что говорит другой персонаж, и текст не путается.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Слова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стоят слова автора, они подсказывают, кто говорит и как звучит речь: тихо, громко, радостно или сердито.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Кавычки и двоеточие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реплики берут в кавычки, а после слов автора ставят двоеточие и тире. Эти знаки помогают читать диалог легко и 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монолог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говорящий называет тему и сразу показывает, о чём пойдёт речь. Так слушателю легче настроиться и понять, о каком событии или предмете будет рассказ.
</a:t>
            </a:r>
            <a:endParaRPr lang="en-US" sz="1119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главные мысли, примеры и подробности. Здесь важно рассказывать по порядку, чтобы мысль не прыгала, как мяч на перемене.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завершении делается вывод или короткий итог. Он помогает слушателю запомнить главное и понять, что рассказ закончился.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41715"/>
            <a:ext cx="257400" cy="205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822" y="1512375"/>
            <a:ext cx="256331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диалог помогает сказке и рассказу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делает героев настоящими и близкими читателю. По их словам сразу видно, кто из них добрый, кто сердится, а кто задаёт смешной вопрос.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становится понятнее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персонажи разговаривают, легче понять, что происходит в сказке или рассказе. Реплики подсказывают, о чём спорят, радуются или чего боятся герои.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звучит ярче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оживляют текст и делают его веселее. Даже серьёзный рассказ становится интереснее, если герои отвечают друг другу коротко и выразительно.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 раскрывается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тому, как говорит персонаж, можно узнать его характер. Вежливая речь, сердитые слова или любопытные вопросы показывают его очень точно.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в пересказе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пересказе ребёнок говорит сам и строит мысли в одном порядке. Сначала он называет, о чём был текст, чтобы слушатель сразу понял тему.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нужно кратко подвести итог и закончить мысль. Такой монолог звучит ясно, аккуратно и помогает не запутаться ни говорящему, ни слушателю.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передать главные события без лишних повторов. Помогают слова-связки: сначала, потом, затем. Они ведут рассказ, как дорожные знаки.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и слова автора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— это слова героя, то есть то, что он произносит в разговоре. Она показывает саму речь персонажа и помогает услышать его настроение.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объясняют, кто говорит и как он это делает: спокойно, громко, радостно или сердито. Вместе они делают текст понятным и живым.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диалог вежливо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разговор с приветствия и обращайся к собеседнику спокойно и доброжелательно. Вежливые слова помогают разговору звучать приятно, будто солнечное утро.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ответ до конца, не перебивай и говори по теме. Если нужно попросить о помощи, не забывай слова «пожалуйста», «спасибо» и «извините».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Завершай разговор дружелюбно: попрощайся и поблагодари за беседу. Тогда даже короткий диалог оставляет хорошее настроение у обоих собеседников.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говорить монолог понятно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по порядку: сначала мысль, потом пример, а затем вывод. Когда рассказ выстроен логично, слушателю не приходится искать потерянные кусочки смысла.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 слова чётко и не слишком быстро. Спокойный темп помогает всем услышать каждое слово, а не только самый громкий его конец.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точные слова и не повторяй одно и то же много раз. Короткие предложения и ясные фразы делают монолог понятным и уверенным.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форму речи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форму речи по числу говорящих и цели высказывания.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из класса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диалог легко узнать по коротким репликам: «Можно взять ластик?» — «Да, держи». Здесь двое говорят по очереди и быстро получают нужный ответ.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речи встречаются каждый день: на уроке, на перемене и даже во время чтения. Они помогают и учиться, и дружить, и делиться новостями.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слышен, когда ученик рассказывает о домашнем питомце, любимой книге или прошедшем дне. Он говорит один и старается связно передать свои мысли.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признаки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участвуют двое или больше людей, поэтому речь делится на короткие реплики. Они сменяют друг друга, как эстафетная палочка.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монологе говорит один человек. Его высказывание длиннее, связано по смыслу и обычно имеет начало, середину и конец.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строится на вопросах, ответах и реакциях собеседников. Монолог помогает рассказать, объяснить или пересказать без перебиваний и спешки.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речи нужны каждый день: в школе, дома, в игре и в беседе с друзьями. Без них разговор был бы совсем скучным.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речи — один смысл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помогает быстро обмениваться словами, а монолог — спокойно и понятно рассказывать о главном. Умение различать их делает общение увереннее и интереснее.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2026-05-21T20:38:50Z</dcterms:created>
  <dcterms:modified xsi:type="dcterms:W3CDTF">2026-05-21T20:38:50Z</dcterms:modified>
</cp:coreProperties>
</file>