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координаты и колебания в одной математической модели.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функции: основа описания углов и периодических процессов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измерять недоступные расстояния, описывать движение и работать с графиками, уравнениями и единичной окружностью. В 10 классе тригонометрия становится языком для точных вычислений и анализа периодических процессов в природе и технике.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тригонометрия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синуса и косинуса острого угла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синус острого угла показывает, какую часть гипотенузы составляет противолежащий катет. Значение всегда неотрицательно и не превышает единицу.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угла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выражает отношение прилежащего катета к гипотенузе. Для острого угла он тоже лежит в промежутке от 0 до 1 и дополняет синус в описании угла.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угла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синус и косинус служат исходной точкой для построения остальных тригонометрических функций, вывода формул и перехода к более общим случаям на окружности.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котангенс: производные тригонометрические функции
</a:t>
            </a:r>
            <a:endParaRPr lang="en-US" sz="2556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через синус и косинус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определяется как отношение sin α к cos α, а котангенс — как отношение cos α к sin α. Эти записи сразу показывают связь функций между собой.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равен отношению противолежащего катета к прилежащему, а котангенс — обратному отношению. Поэтому они особенно удобны в задачах на наклон и углы.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равен нулю, функция не существует: tg α не определён при cos α = 0, а ctg α — при sin α = 0. Это нужно проверять до вычислений.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окружность радиуса 1 с центром в начале координат. Угол откладывается от положительного направления оси Ox, а положение точки на окружности сразу задаёт две величины: её абсциссу и ординату.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которая задаёт угол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координаты точки равны (cos α; sin α). Это позволяет находить значения функций не только для острых углов, но и для любых углов, включая больше 90°.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вместо длины сторон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на 0°, 90°, 180° и 270° помогают быстро ориентироваться в знаках и значениях. Эти положения становятся опорными точками для построения графиков и решения задач.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опорных направления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универсальная модель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значение тригонометрической функции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стандартных углов, формул приведения и проверки области определения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75075"/>
            <a:ext cx="5955300" cy="29776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тригонометрических функций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основных углов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синуса, косинуса и тангенса для стандартных углов помогают выполнять вычисления без калькулятора и быстро проверять результаты.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симметрию и закономерность значений, а также подчёркивает, где тангенс не определён.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начинается в нуле и повторяет одну и ту же волну через каждые 2π.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удобен для описания процессов с плавным подъёмом и спадом, где важны амплитуда и периодичность.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класса; значения контрольных точек по единичной окружности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sin x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стартует с максимума, поэтому его удобно использовать там, где процесс начинается без задержки.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графика и его повторяемость через 2π делают косинус особенно наглядным для моделирования колебаний.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класса; значения контрольных точек по единичной окружности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cos x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промежутках между асимптотами график быстро растёт и пересекает ось Ox в кратных π.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показывает резкий характер изменения и требует проверки точек, где функция не определена.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класса; схематическое отображение поведения функции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tg x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удобны для непрерывных моделей, а тангенс и котангенс — для описания угловых зависимостей с разрывами.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различает пары функций, а чётность и область определения помогают быстро выбирать нужное выражение в задачах.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тригонометрических функций
</a:t>
            </a:r>
            <a:endParaRPr lang="en-US" sz="2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25" y="5710625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и периодичность тригонометрических функций
</a:t>
            </a:r>
            <a:endParaRPr lang="en-US" sz="3003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как нечётная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x на -x синус меняет знак, поэтому его график обладает центральной симметрией относительно начала координат. Это свойство удобно использовать при построении значений для отрицательных углов.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как чётная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не меняется при переходе от x к -x, значит, его график зеркально симметричен относительно оси Oy. Благодаря этому достаточно знать значения только для положительной полуоси.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синуса и косинуса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2π значения синуса и косинуса повторяются, поэтому один полный оборот на единичной окружности задаёт весь дальнейший график. Это позволяет быстро продолжать таблицу значений вправо и влево.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тангенса и котангенса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повторяются через π, то есть после половины оборота на окружности. При этом графики содержат разрывы, поэтому при построении важно отмечать точки, где функции не определены.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и периодичность сокращают вычисления: вместо прямого подсчёта можно свести угол к опорному значению. В результате задачи решаются быстрее и с меньшим числом вычислительных ошибок.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тригонометрическое тождество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основа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единичной окружности имеет координаты, связанные с синусом и косинусом. Так как радиус равен 1, по теореме Пифагора сразу получаем соотношение sin²α + cos²α = 1.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одной функции через другую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тождества можно выразить cos²α через sin²α или наоборот. Это помогает находить неизвестное значение, если известна только одна из двух основных тригонометрических величин.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tg и ctg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Разделив равенство на cos²α или sin²α, получают формулы tg α = sin α / cos α и ctg α = cos α / sin α. При этом важно учитывать, что знаменатель не должен обращаться в ноль.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преобразования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служит надёжным инструментом для упрощения выражений, сокращения дробей и контроля вычислений. Если итоговое равенство нарушается, значит, в преобразованиях допущена ошибка.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 четвертям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функции положительны, потому что и x, и y-координаты точки на единичной окружности принимают положительные значения.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Положителен синус, так как ордината точки выше оси Ox. Косинус и тангенс становятся отрицательными.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Положителен тангенс: здесь и синус, и косинус отрицательны, а отношение двух отрицательных чисел даёт положительный результат.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Положителен косинус, потому что точка расположена справа от оси Oy. Синус и тангенс в этой четверти отрицательны.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простого тригонометрического уравнения
</a:t>
            </a:r>
            <a:endParaRPr lang="en-US" sz="2863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области значений функций, табличных углах и периодичности.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маятник отклоняется от положения равновесия, его смещение меняется плавно и повторяемо, как синус или косинус. Тот же принцип описывает звуковую волну и колебания в электрической цепи, поэтому один график помогает увидеть общую структуру разных процессов.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 и волна: движение, которое можно посчитать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крыши, пандуса или дороги инженеру важно знать не только длину, но и угол наклона. Тангенс связывает высоту и горизонтальное расстояние, позволяя перевести геометрию объекта в удобные для расчёта числа.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Наклон, который измеряют через угол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подойти к зданию, дереву или горе невозможно, расстояние и высоту определяют по углу наблюдения и измеренной базе. Такой приём широко используется в геодезии и навигации, где тригонометрия заменяет трудоёмкий прямой замер.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без прямого измерения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тригонометрических функций в жизни
</a:t>
            </a:r>
            <a:endParaRPr lang="en-US" sz="28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3935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двух единиц измерения приводит к неверному значению угла и, как следствие, к ошибке в знаке или периоде. Перед вычислением нужно проверить, в какой системе задан аргумент.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03935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 радианы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939731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Ошибочный выбор четверти меняет знак ответа, хотя опорный угол найден правильно. Полезно сначала определить положение точки на окружности, а уже затем записывать значение функции.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939731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четверть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175527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только одно частное решение и не продолжают его через период функции. В результате ответ оказывается неполным и не отражает все допустимые значения.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175527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период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7411323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нельзя вычислять в точках, где косинус равен нулю: функция там не определена. Игнорирование этой особенности ведёт к формально записанному, но неверному ответу.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7411323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при cos α = 0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9647119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подходят только для стандартных углов и их простых преобразований. Если угол не опорный, необходимо сначала привести его к известному виду.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647119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Слепое использование таблицы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задают одинаковую по форме волну, но с разным начальным состоянием. Это удобно для описания процессов, начинающихся в разных фазах.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Повторяемость, амплитуда и сдвиг делают тригонометрические функции универсальной моделью периодических явлений.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как модель колебаний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и обозначения по теме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объединяет определения, тождества, периоды и опорные значения для быстрых вычислений и проверки ответов.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записи работают вместе: они позволяют находить значения, преобразовывать выражения и решать уравнения без лишних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связывают геометрию, координаты и колебания в единую систему. Освоив их свойства и формулы, можно уверенно строить графики, находить значения и решать задачи прикладного характера.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как язык углов и повторяющихся процессов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2026-05-30T02:53:52Z</dcterms:created>
  <dcterms:modified xsi:type="dcterms:W3CDTF">2026-05-30T02:53:52Z</dcterms:modified>
</cp:coreProperties>
</file>