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фашизма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идеология изменила XX век и мир?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войной Европа столкнулась с бедностью, безработицей и политической неустойчивостью. На этом фоне радикальные движения обещали порядок, силу и быстрые решения, что сделало их особенно заметными в Италии и Германии.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Первой мировой: кризис и тревога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фашизм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выше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ставит государство, партию и вождя выше прав и интересов отдельного человека. От граждан требуют не самостоятельности, а полного подчинения решениям власти и её идеологии.
</a:t>
            </a:r>
            <a:endParaRPr lang="en-US" sz="1390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идеология прославляет насилие, военную дисциплину и готовность к борьбе. Считается, что сильный лидер якобы может решить любые проблемы быстрее и жёстче, чем законные институты.
</a:t>
            </a:r>
            <a:endParaRPr lang="en-US" sz="1414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Фашистский режим ограничивает свободу слова, собраний и выборов. Оппозиция объявляется опасной, а критика власти воспринимается как угроза всему государству.
</a:t>
            </a:r>
            <a:endParaRPr lang="en-US" sz="1539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отвергает равенство и делит общество на «своих» и «чужих». Причиной для такого деления могут стать национальность, происхождение, вера, взгляды или принадлежность к группе.
</a:t>
            </a:r>
            <a:endParaRPr lang="en-US" sz="1414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требует, чтобы всё общество подчинялось одной политической линии. В таком устройстве нет места разнообразию мнений, а любая независимость считается подозрительной.
</a:t>
            </a:r>
            <a:endParaRPr lang="en-US" sz="14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форма и массовые шествия фашистов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форма, знаки отличия и строгий порядок создавали впечатление организованной силы. Внешнее сходство людей подчёркивало подчинение и стирало индивидуальность.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Марши и 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шествия, построения и массовые собрания помогали внушать чувство единства. В такой атмосфере толпа легче принимала власть как непоколебимую и «правильную».
</a:t>
            </a:r>
            <a:endParaRPr lang="en-US" sz="133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эмблемы и изображения лидера постоянно напоминали о главной идее режима. Символика работала как простой и понятный язык пропаганды, особенно для молодёжи.
</a:t>
            </a:r>
            <a:endParaRPr lang="en-US" sz="1383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превосходства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Пышность, чёткий строй и громкие лозунги должны были производить впечатление силы. Противники в такой картине мира выглядели слабыми, чужими и обречёнными на поражение.
</a:t>
            </a:r>
            <a:endParaRPr lang="en-US" sz="13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часть общества поддерживала радикалов
</a:t>
            </a:r>
            <a:endParaRPr lang="en-US" sz="265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поддержку усиливали не только бедность и безработица, но и усталость от неопределённости. Особенно важно было чувство угрозы, подталкивавшее людей искать простые ответы.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страх и политическая неуверенность, тем убедительнее звучат обещания радикалов о порядке и «сильной руке».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материалам темы «Угроза фашизма»; данные условные, 2025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фашизм использовал кризисы и недовольство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фашистов говорили коротко и уверенно: восстановить порядок, дать работу, вернуть величие страны. Такие обещания были понятны людям, уставшим от долгих споров и трудной жизни.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виновных
</a:t>
            </a:r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объяснения настоящих причин кризиса они называли врагов: политических соперников, меньшинства, мигрантов или соседние государства. Это отвлекало внимание общества от сложных проблем.
</a:t>
            </a:r>
            <a:endParaRPr lang="en-US" sz="1346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страхе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будущим делал людей более доверчивыми к жёстким решениям. Когда кажется, что мир рушится, часть общества легче соглашается на ограничения свободы.
</a:t>
            </a:r>
            <a:endParaRPr lang="en-US" sz="1501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представляли себя спасителями нации, которые вернут гордость и силу. Образ «возрождения» помогал скрыть настоящую опасность: подчинение общества власти и насилию.
</a:t>
            </a:r>
            <a:endParaRPr lang="en-US" sz="1501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людям внушают, что во всём виноваты «чужие», они меньше замечают ошибки власти. Так недовольство направляется не на проблемы, а на удобные мишени.
</a:t>
            </a:r>
            <a:endParaRPr lang="en-US" sz="14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06514"/>
            <a:ext cx="5266500" cy="2300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Демократия, авторитаризм и фашизм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отношение к власти, правам и насилию в разных политических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опаснее обычного жёсткого правления, потому что строится на насилии, уничтожении оппозиции и полном подчинении человека власти.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истории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фашистов к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типичном развитии событий в Европе между мировыми войнами.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влияние на молодёжь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уроки, книги и внеклассные занятия режим внушал детям послушание и верность власти. Образование переставало учить думать самостоятельно и начинало воспитывать удобного гражданина.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радио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радиопередачи и плакаты повторяли одни и те же идеи о силе, порядке и величии. Постоянное повторение делало пропаганду привычной и казавшейся правдой.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приучали к строевой подготовке, чётким командам и подчинению старшим. Это помогало режиму готовить будущих солдат и снижать привычку к самостоятельному выбору.
</a:t>
            </a:r>
            <a:endParaRPr lang="en-US" sz="1297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«правильной»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плакатах показывали сильных, счастливых и одинаково одетых людей, флаги и марши. Такой образ скрывал страх, насилие и отсутствие свободы под контролем государства.
</a:t>
            </a:r>
            <a:endParaRPr lang="en-US" sz="11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усиления диктатуры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редко возникает мгновенно: сначала меняется язык власти, затем ограничиваются средства общения и собраний. После этого страх становится частью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видно, что усиление диктатуры происходит поэтапно: каждое новое ограничение делает общество менее свободным и более уязвимым.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 материалам темы «Угроза фашизма»; данные условные, 2025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вождя и подмена закона волей лидера
</a:t>
            </a:r>
            <a:endParaRPr lang="en-US" sz="283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контроля над 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политика и свободная критика исчезают, потому что власть не терпит ограничений. Без контроля ошибки руководства быстро превращаются в опасные решения для миллионов людей.
</a:t>
            </a:r>
            <a:endParaRPr lang="en-US" sz="1481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выше правил
</a:t>
            </a:r>
            <a:pPr algn="r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фашистских режимах вождя изображали как человека, который всегда прав. Его приказы ставили выше законов, а спорить с ним считалось почти преступлением против государства.
</a:t>
            </a:r>
            <a:endParaRPr lang="en-US" sz="1506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закона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решения принимает один человек, суды и парламент теряют значение. Закон перестаёт защищать людей одинаково и начинает обслуживать интересы власти, а не общества.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власть сосредоточена в одних руках, жестокость становится проще оправдать. Тогда страдают не только противники режима, но и любые люди, которым не удалось угодить лидеру.
</a:t>
            </a:r>
            <a:pPr algn="ctr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всех
</a:t>
            </a:r>
            <a:endParaRPr lang="en-US" sz="9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к «чужим» как основа фашистской политики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годы: поиск врага
</a:t>
            </a:r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Фашистские движения объясняли трудности страны «виноватыми» группами. Так они направляли недовольство людей не на реальные проблемы, а на тех, кого легче было обвинить.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1930-х: нарастающие преследования
</a:t>
            </a:r>
            <a:pPr algn="r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Унижения, запреты на профессию, исключение из общественной жизни и насильственные акции делали жизнь преследуемых всё опаснее и беззащитнее.
</a:t>
            </a:r>
            <a:endParaRPr lang="en-US" sz="1239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время: массовое уничтожение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ненависти привела к депортациям, лагерям смерти и убийствам миллионов людей. Преследование стало не частным случаем, а системой.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 год: Нюрнбергские законы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нацистской Германии евреев лишили части гражданских прав. Дискриминация была закреплена официально и стала частью государственной политики.
</a:t>
            </a:r>
            <a:endParaRPr lang="en-US" sz="13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террора и страх в повседневной жизни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 тайные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держали людей в страхе через слежку, аресты и обыски. Любой разговор мог стать поводом для подозрений, поэтому многие предпочитали молчать и не выделяться.
</a:t>
            </a:r>
            <a:endParaRPr lang="en-US" sz="14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Донос как норма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поощряли доносы, люди начинали опасаться даже соседей и коллег. Недоверие разрушало обычные связи между людьми и делало общество более покорным власти.
</a:t>
            </a:r>
            <a:endParaRPr lang="en-US" sz="1369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и наказания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Лагеря, тюрьмы и показательные расправы должны были напоминать: за неповиновение последует жестокое наказание. Страх заставлял подчиняться даже тех, кто не поддерживал режим.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вместо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боялись защищать преследуемых или говорить правду. Террор лишал общество взаимной поддержки, а без солидарности репрессии становились ещё легче и шире.
</a:t>
            </a:r>
            <a:endParaRPr lang="en-US" sz="14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фашистских режимов для Европы
</a:t>
            </a:r>
            <a:endParaRPr lang="en-US" sz="2772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последствия фашизма затронули политику, экономику и судьбы миллионов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политика разрушала не только права человека, но и жизнь целых стран; особенно страшным преступлением стал Холокост.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Второй мировой войны; общеизвестные исторические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как итог агрессивной идеологии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отражает, как политика захвата и насилия быстро втягивала страны в огромные потери, которые ощущались и на фронте, и в тылу.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агрессивнее идеология, тем выше цена для общества: война приносит разрушения, а не безопасность и силу.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последствий Второй мировой войны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фашизму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55869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Подполье и листовки
</a:t>
            </a:r>
            <a:pPr algn="l" indent="0" marL="0">
              <a:lnSpc>
                <a:spcPct val="100000"/>
              </a:lnSpc>
              <a:buNone/>
            </a:pPr>
            <a:r>
              <a:rPr lang="en-US" sz="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распространяли правду о преступлениях режима, печатали листовки и помогали людям не верить пропаганде. Даже такие действия поддерживали надежду и связь между противниками диктатуры.
</a:t>
            </a:r>
            <a:endParaRPr lang="en-US" sz="960" dirty="0"/>
          </a:p>
        </p:txBody>
      </p:sp>
      <p:sp>
        <p:nvSpPr>
          <p:cNvPr id="13" name="Text 3"/>
          <p:cNvSpPr txBox="1"/>
          <p:nvPr/>
        </p:nvSpPr>
        <p:spPr>
          <a:xfrm>
            <a:off x="2182804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срывали перевозки, уничтожали связи врага и мешали управлению оккупированными территориями. Их действия показывали, что сопротивление возможно даже в очень опасных условиях.
</a:t>
            </a:r>
            <a:endParaRPr lang="en-US" sz="1016" dirty="0"/>
          </a:p>
        </p:txBody>
      </p:sp>
      <p:sp>
        <p:nvSpPr>
          <p:cNvPr id="14" name="Text 4"/>
          <p:cNvSpPr txBox="1"/>
          <p:nvPr/>
        </p:nvSpPr>
        <p:spPr>
          <a:xfrm>
            <a:off x="380976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преследуемым
</a:t>
            </a:r>
            <a:pPr algn="l" indent="0" marL="0">
              <a:lnSpc>
                <a:spcPct val="100000"/>
              </a:lnSpc>
              <a:buNone/>
            </a:pPr>
            <a:r>
              <a:rPr lang="en-US" sz="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люди прятали беглецов, передавали еду и документы, предупреждали об обысках. Такая помощь спасала жизни и доказывала, что человеческая ответственность сильнее страха.
</a:t>
            </a:r>
            <a:endParaRPr lang="en-US" sz="1016" dirty="0"/>
          </a:p>
        </p:txBody>
      </p:sp>
      <p:sp>
        <p:nvSpPr>
          <p:cNvPr id="15" name="Text 5"/>
          <p:cNvSpPr txBox="1"/>
          <p:nvPr/>
        </p:nvSpPr>
        <p:spPr>
          <a:xfrm>
            <a:off x="5436698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Журналисты, учёные и свидетели сохраняли документы, рассказывали о преступлениях и не позволяли им исчезнуть из памяти. Без их труда многие факты было бы труднее доказать.
</a:t>
            </a:r>
            <a:endParaRPr lang="en-US" sz="1087" dirty="0"/>
          </a:p>
        </p:txBody>
      </p:sp>
      <p:sp>
        <p:nvSpPr>
          <p:cNvPr id="16" name="Text 6"/>
          <p:cNvSpPr txBox="1"/>
          <p:nvPr/>
        </p:nvSpPr>
        <p:spPr>
          <a:xfrm>
            <a:off x="706363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принимало разные формы, но смысл был один: не соглашаться с насилием и защитить достоинство человека. История показывает, что выбор есть даже тогда, когда он труден.
</a:t>
            </a:r>
            <a:endParaRPr lang="en-US" sz="10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опасные идеи сегодня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«своих» и «чужих»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начинают оценивать не по поступкам, а по происхождению, взглядам или вере, это тревожный знак. Такое разделение часто становится первым шагом к вражде и дискриминации.
</a:t>
            </a:r>
            <a:endParaRPr lang="en-US" sz="1172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Оправдание жестокости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насилие подают как нормальный способ решить проблему, нужно насторожиться. В истории именно так постепенно приучали общество к унижению и преследованиям.
</a:t>
            </a:r>
            <a:endParaRPr lang="en-US" sz="124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Опасно, когда от человека требуют только соглашаться и не проверять информацию. Запрет на сомнение помогает распространять ложь и скрывать ошибки или преступления.
</a:t>
            </a:r>
            <a:endParaRPr lang="en-US" sz="126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над слабыми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слабых, беженцев или меньшинств создаёт атмосферу, в которой жестокость выглядит допустимой. Такие слова и шутки не безобидны: они подготавливают почву для ненависти.
</a:t>
            </a:r>
            <a:endParaRPr lang="en-US" sz="11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противостоять радикализации и ненависти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действий при столкновении с языком ненависти и дискриминацией.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которые защищают общество от фашизма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помогают обществу оставаться свободным и не допускать произвола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закон, уважение к людям и память о прошлом, тем труднее распространить диктатуру и ненависть.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демократического общества и прав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помнить, чтобы не 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начинается с красивых обещаний порядка, но приводит к страху, войне и разрушению прав человека. Знание истории помогает замечать опасность вовремя и защищать человеческое достоинство.
</a:t>
            </a:r>
            <a:endParaRPr lang="en-US" sz="3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2026-06-01T04:48:22Z</dcterms:created>
  <dcterms:modified xsi:type="dcterms:W3CDTF">2026-06-01T04:48:22Z</dcterms:modified>
</cp:coreProperties>
</file>