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объясняет, как вещества меняются, а экология — как это сказывается на живых системах.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экология: единая система взаимодействий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химия становится важной частью экологического знания
</a:t>
            </a:r>
            <a:endParaRPr lang="en-US" sz="204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 и сельское хозяйство усилили поступление в среду загрязняющих веществ: оксидов серы и азота, CO₂, аммиака, нефтепродуктов, солей тяжёлых металлов и пластика. Химический анализ находит причины изменений качества среды и оценивает риск для здоровья и экосистем — от кислотных дождей до микропластика.
</a:t>
            </a:r>
            <a:endParaRPr lang="en-US" sz="1211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в основном состоит из азота и кислорода, но содержит аргон, углекислый газ, водяной пар и следовые примеси. Даже малые количества примесей способны менять свойства воздуха и воздействовать на организмы.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это вода с растворёнными солями, газами и органическими веществами. Растворённые компоненты определяют кислотность, доступность веществ для биоты и скорость химических реакций в водоёмах.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минералы, оксиды, силикаты и карбонаты. Примеси, например свинец, ртуть, нитраты или фенолы, могут загрязнять почвы и переходить в пищевые цепи, влияя на здоровье людей и животных.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атмосферы, гидросферы и литосферы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химического загрязнения окружающей среды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различаются не только веществами, но и тем, как они попадают в среду: выбросами в воздух, стоками в воду и переносом через почву.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отраслей создаёт общий химический «фон» загрязнения, поэтому экологический риск нельзя сводить к одной причине или одной технологии.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(без численных долей); классификация по типам выбросов и стоков.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824583"/>
            <a:ext cx="3709500" cy="22093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загрязнители и их экологическое 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вещества зависит от источника, среды накопления и характера воздействия: устойчивость и способность к накоплению часто важнее разовых выбросов.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сопоставимых количествах разные вещества ведут себя по-разному: одни накапливаются и сохраняются, другие быстрее разлагаются, поэтому риск различается.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школьного курса химии и экологии: механизмы поступления, накопления и типовые эффекты загрязнителей.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загрязнителя от источника до организма
</a:t>
            </a:r>
            <a:endParaRPr lang="en-US" sz="201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переноса и превращений: выброс/сброс → среда → химические реакции → включение в биоту → накопление → эффект для здоровья.
</a:t>
            </a:r>
            <a:endParaRPr lang="en-US" sz="8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как пример химии атмосферы
</a:t>
            </a:r>
            <a:endParaRPr lang="en-US" sz="271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дым становится кислотой
</a:t>
            </a:r>
            <a:pPr algn="l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Оксиды серы и азота поднимаются в атмосферу и взаимодействуют с водой и кислородом. В результате образуются серная и азотная кислоты. Это превращение превращает «невидимый» газовый вклад в заметный фактор окружающей среды.
</a:t>
            </a:r>
            <a:endParaRPr lang="en-US" sz="15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теряет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осадки меняют кислотность почв и водоёмов. Из-за этого вымываются кальций и магний — элементы, важные для питания растений. Уменьшается устойчивость экосистем, а рост зелёных организмов угнетается.
</a:t>
            </a:r>
            <a:endParaRPr lang="en-US" sz="161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лесах и воде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наблюдений последствия проявляются как повреждение листьев и ухудшение состояния водоёмов. Вода становится менее пригодной для жизни организмов, а экосистема реагирует замедлением восстановительных процессов. Так химические реакции в атмосфере «доходят» до суши и воды.
</a:t>
            </a:r>
            <a:endParaRPr lang="en-US" sz="14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Фотохимический смог чаще возникает в жаркую солнечную погоду, когда оксиды азота и углеводороды реагируют в воздухе. Источники — выхлопы транспорта и выбросы предприятий.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этих реакций формируются озон у поверхности земли и другие окислители, включая альдегиды и пероксиацетилнитрат. Они усиливают «кислородную» нагрузку на дыхательные пути.
</a:t>
            </a:r>
            <a:endParaRPr lang="en-US" sz="1166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и растений это становится проблемой: раздражение слизистых, ухудшение видимости и снижение фотосинтеза. В городах с интенсивным движением риск особенно высок в часы пик жары.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Фотохимический смог и приземный озон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и его нарушение человеком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процессы поглощения CO₂ (в океане и биосистемах) действуют медленнее, чем скорость выбросов при сжигании ископаемого топлива.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«перекошена» в сторону источников: антропогенные выбросы наращивают концентрацию CO₂ в атмосфере, потому что система поглощения не успевает компенсировать прирост.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динамики; точные численные значения для графика не приводятся, так как зависят от источника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945" y="1451264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и изменение климата
</a:t>
            </a:r>
            <a:endParaRPr lang="en-US" sz="2372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(CO₂)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 важен из‑за больших объёмов выбросов. Его молекулы поглощают инфракрасное излучение и удерживают тепло в нижних слоях атмосферы, усиливая парниковый эффект.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(CH₄)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удерживает тепло особенно эффективно в краткосрочной перспективе. Он также активно вовлекается в химические превращения в атмосфере, поэтому вклад метана заметно влияет на темпы потепления.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Закись азота (N₂O)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Закись азота влияет на климат и одновременно связана с разрушением озонового слоя. Её источник — главным образом сельское хозяйство и некоторые промышленные процессы, сопровождаемые азотсодержащими выбросами.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Фторсодержащие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Фторсодержащие парниковые газы обладают высокой теплопоглощающей способностью. Хотя их концентрации обычно ниже, химическая «устойчивость» приводит к длительному воздействию на климат.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«работает» как растворитель: качество среды задают ионы кальция и магния, повышающие жёсткость, а также концентрация ионов водорода, определяющая кислотность и ход реакций.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ключевых показателей — растворённый кислород, хлориды, сульфаты, нитраты, фосфаты, нефтепродукты и тяжёлые металлы: каждое вещество влияет на химический баланс и живые организмы.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отклонения меняют обмен веществ в водной экосистеме: рост или угнетение микрофлоры, коррозию труб, токсичность для рыбы и беспозвоночных, а также способность воды поддерживать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анализ помогает обнаружить скрытое загрязнение до видимых симптомов: при помутнении, резком запахе, цветении воды или гибели рыбы химические причины уже успевают проявить себя.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раствор и среда химических реакций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79" y="1535000"/>
            <a:ext cx="3645041" cy="271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очистки воды и их назначение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метод с тем, какие загрязнители он удаляет, и с его ограничениями: для практического результата почти всегда нужны этапы, работающие последовательно.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методов закрывает разные «типы» загрязнений: взвеси, коллоиды, растворённые ионные компоненты и органические примеси редко удаётся удалить одним способом.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принципы водоподготовки (учебные и прикладные подходы химводоочистки).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химико-технологических этапов очистки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процессов соответствует удалению разных классов загрязнителей: от взвесей и pH-остатков до металлов, органики и финального контроля.
</a:t>
            </a:r>
            <a:endParaRPr lang="en-US" sz="8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удобрения и экологический баланс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Азотные, фосфорные и калийные удобрения повышают урожайность, однако избыток нарушает химический баланс: накапливаются нитраты, почва закисляется, а питательные вещества вымываются в грунтовые и поверхностные 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Повышенные концентрации азота и фосфора запускают эвтрофикацию: водоёмы «перегружаются» питанием, усиливается рост водорослей, ухудшается кислородный режим, что отражается на всей пищевой сети.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зелёной химии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Экоэффективность закладывается на стадии выбора реагентов и схемы синтеза: это позволяет заранее сократить количество отходов и снизить токсичность побочных продуктов.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принципы вместе дают практический эффект: уменьшают нагрузку на природу и делают производство одновременно экономичнее и безопаснее для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Адаптированный перечень принципов зелёной химии (учебно-практическое изложение).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63" y="1451264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Полимеры, пластики и микропластик
</a:t>
            </a:r>
            <a:endParaRPr lang="en-US" sz="2506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разрушение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ценят за прочность и лёгкость, но многие полимеры разлагаются очень медленно. Поэтому накопление изделий со временем растёт и становится долговременной экологической проблемой.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разрушении крупных предметов образуются частицы микропластика, которые попадают в воду и почву. Дальше они могут вовлекаться в пищевые цепи и переноситься между экосистемами.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Адсорбция токсичных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микрочастиц способна сорбировать загрязнители, включая органические токсиканты. Это усложняет оценку риска, потому что «фон» химических веществ меняется.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 удалённых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обнаруживают не только рядом с источниками, но и в удалённых регионах. Такое распространение указывает на роль воздуха, течений и устойчивости самих частиц.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химия в экологическом контроле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спектрам излучения определяют состав и концентрации веществ. Метод помогает находить примеси в воде и воздухе, даже когда они присутствуют в малых долях.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Разделяет сложные смеси на компоненты и повышает точность идентификации загрязнителей. Особенно полезна для органических примесей и следовых концентраций.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Электрохимические датчики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дают оперативные измерения и позволяют следить за динамикой в режиме мониторинга. Они помогают своевременно выявлять превышения по ключевым показателям.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Титрование и pH-метрия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реакции с известными реагентами позволяют оценивать содержание конкретных ионов. pH-метрия дополняет картину, показывая кислотность и условия, влияющие на токсичность.
</a:t>
            </a:r>
            <a:endParaRPr lang="en-US" sz="14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810945"/>
            <a:ext cx="3709500" cy="2236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Нормативы и критерии экологической безопасности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безопасность воды и почвы оценивают по совокупности параметров. Каждый показатель отражает отдельную сторону состояния среды и её пригодность для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анализ не даёт полной картины: экологическую безопасность определяет согласованность параметров, а не одиночный результат.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материалы по экологическому мониторингу и показателям качества воды.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химия, батарейки, лекарства, аэрозоли и пластиковая упаковка требуют продуманного использования и правильной утилизации. Ошибки ведут к попаданию веществ в воду и почву и к дополнительным затратам на очистку.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повседневной жизни и личный экологический выбор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экономия воды и разумный выбор чистящих средств уменьшают химическую нагрузку на городскую инфраструктуру. Так снижаются риски для воздуха, где образуются продукты переработки, и для водоёмов.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одноразового пластика и сдача опасных отходов в специальные пункты ограничивают путь токсичных компонентов в экосистему. Личные привычки формируют качество среды в ближайшем окружении.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понимания реакций — к устойчивым решениям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объясняет, откуда берутся загрязнения, как они превращаются в природе и чем их можно нейтрализовать или предотвратить. Экологическая грамотность опирается на знания, очистные технологии и ответственное потребление ресурсов.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2026-05-13T13:57:50Z</dcterms:created>
  <dcterms:modified xsi:type="dcterms:W3CDTF">2026-05-13T13:57:50Z</dcterms:modified>
</cp:coreProperties>
</file>