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вида: что это и зачем они нужны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завершённом действии и точной связи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деепричастие в речи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соединяет действие и признак неизменяемости. Формы совершенного вида показывают, что добавочное действие уже завершилось раньше основного, поэтому помогают яснее передавать порядок событий и делать высказывание короче.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помогает сразу увидеть последовательность событий в предложении и понять, что результат уже достигнут.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деепричастиях совершенного вида в школьной грамматике русского языка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добавочное действие, которое обычно происходит раньше основного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812499"/>
            <a:ext cx="5253300" cy="8961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значение деепричастий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вопрос помогает определить вид и смысл деепричастия.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напрямую связан со значением: несовершенный вид передаёт одновременность, а совершенный — действие, завершённое раньше другого.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видах деепричастия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деепричастия совершенного вида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деепричастия совершенного вида образуются с помощью суффиксов -в, -вши, -ши. Они присоединяются к основе глагола и помогают сразу узнать форму.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 возвратности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формам относятся: сделав, открыв, решив, увидев, прочитав, принёсши. Во всех случаях действие воспринимается как уже завершённое и предшествующее другому.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направлено на самого субъекта, часто появляются суффиксы -вшись и -шись: умывшись, оглянувшись, вернувшись. Эти формы тоже не изменяются по лицам и числам.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полезно смотреть не только на окончание, но и на смысл. Именно суффикс и значение завершённости помогают отличить деепричастие совершенного вида от других форм глагола.
</a:t>
            </a:r>
            <a:endParaRPr lang="en-US" sz="10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деепричастие совершенного вида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смыслу, вопросу и связи с главным действием.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и примеры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частотный способ образования формы: сделав, открыв, решив, увидев. Такие слова звучат кратко и помогают быстро показать завершённое действие перед основным.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-вши, -ши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встречаются реже, но тоже указывают на завершённость действия: принеся, прочитавши, сделавши. В школьных текстах они помогают узнавать книжные и более редкие формы.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-вшись, -шись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формы показывают, что действие направлено на самого исполнителя: умывшись, оглянувшись, вернувшись. Они особенно полезны, когда нужно передать короткую последовательность поступков.
</a:t>
            </a:r>
            <a:endParaRPr lang="en-US" sz="863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 изменяются по лицам, числам и временам. Это важно помнить при разборе: форма остаётся одной и той же, а её роль определяется в предложении и по смыслу.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несовершенного и совершенного вида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 добавочным действием, но по-разному показывают его время относительно главного действия.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связывает действия как одновременные, а совершенный подчёркивает завершение и предшествование. Именно это различие помогает выбирать нужную форму в речи.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видах деепричастий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в предложении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относится к сказуемому и уточняет, как именно происходит основное действие. Оно не заменяет сказуемое, а только добавляет к нему важный смысловой оттенок.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действующее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действия должны относиться к одному и тому же предмету или человеку. Поэтому в предложении важно проверять, кто именно выполняет основное действие и добавочное.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«Собрав рюкзак, ученик вышел из дома» и собрал, и вышел делает один и тот же человек. Это делает связь между действиями понятной и логичной.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и его границы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деепричастие и все зависимые слова рядом с ним. Вместе они образуют один смысловой блок, например: быстро решив задачу, аккуратно закрыв тетрадь.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оборота входят только слова, относящиеся к деепричастию по смыслу. Даже если оборот стоит в начале, середине или конце предложения, его границы сохраняются.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деепричастный оборот обычно выделяется запятыми. Это помогает читателю сразу увидеть, где заканчивается добавочное действие и начинается основное.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деепричастие употреблять нельзя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действующие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употреблять деепричастие, если оно относится не к подлежащему, а к другому лицу. В таком случае возникает грамматическая ошибка: действие как будто выполняет один человек, а смысл указывает на другого.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Нелогичная связь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действия не могут принадлежать одному и тому же действующему лицу, предложение звучит неправильно. Деепричастие должно добавлять действие к основному, а не создавать нелепую или случайную связь между ними.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деепричастия формально верна, но фраза становится туманной и трудной для понимания. Если читатель не может быстро определить, кто что делает, лучше перестроить предложение.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ошибки, нужно либо назвать того, кто выполняет оба действия, либо заменить деепричастный оборот придаточным предложением. Тогда мысль будет точной, понятной и грамматически правильной.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правильные варианты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типичные нарушения в употреблении деепричастий и сразу сопоставить ошибку с причиной и исправлением.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 неправильным действующим лицом и нарушением связи между деепричастием и сказуемым. Проверка подлежащего и смысла предложения быстро помогает исправить форму.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«Деепричастия совершенного вида».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времени действий в предложении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 не только порядок, но и смысловую зависимость: деепричастие завершает подготовку к главному действию и делает его более понятным.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совершенного вида обычно обозначает шаг, который предшествует основному действию. Такая последовательность помогает точно передать ход событий.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 «Деепричастия совершенного вида». (без даты)
</a:t>
            </a:r>
            <a:endParaRPr lang="en-US" sz="6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деепричастия нужны в речи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позволяют сказать о двух действиях без длинного повторения. Благодаря этому предложение остаётся коротким, но при этом передаёт больше информации о последовательности событий.
</a:t>
            </a:r>
            <a:endParaRPr lang="en-US" sz="977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инструкциях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 советах деепричастие помогает точно описывать шаги: сначала одно действие завершилось, затем можно переходить к следующему. Это делает инструкцию понятной и аккуратной.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событиях и впечатлениях такие формы делают речь динамичной. Читатель быстрее понимает, что произошло сначала, а что случилось потом, без лишних пояснений.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особенно полезен, когда важно подчеркнуть результат. Он помогает не просто перечислить действия, а показать, что одно из них уже привело к следующему.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при разборе предложения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анализе деепричастия и его роли в предложении.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речи школьника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завершённое действие: ученик делает дело, закрывает окно, кладёт учебник или отвечает на сообщение. Это создаёт основу для следующего шага.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основное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начинается главное событие: он идёт гулять, выходит из комнаты, переходит к тетради или сразу отвечает. Порядок действий читается без дополнительных пояснений.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 — естественная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звучат просто и привычно, потому что коротко передают последовательность событий. Они часто встречаются в устных ответах, заметках и небольших письменных работах.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встречаются чаще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особенно заметны короткие формы на -в, потому что они звучат просто и часто используются в нейтральной речи.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привычны формы на -в; возвратные варианты тоже распространены, а формы на -вши/-ши встречаются реже и обычно звучат книжнее.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примерам урока. Без точной статистики.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деепричастие и причастие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показывает действие, перед нами, скорее всего, деепричастие. Например, «прочитав» сообщает о завершённом действии и отвечает на вопрос «что сделав?». Оно не называет предмет и не описывает его признак, а связывает два события в одном предложении.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описывает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работает иначе: оно помогает узнать предмет по признаку, связанному с действием. В сочетании «прочитанная книга» слово «прочитанная» отвечает на вопрос «какая?» и относится к существительному, а не к действию говорящего.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ставить рядом похожие формы: «услышав» и «услышанный». В первом случае видно действие, которое уже произошло; во втором — признак предмета, который появился в результате действия. Такое сравнение быстро показывает различие между двумя частями речи.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темы в одном месте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совершенного вида отвечает на вопрос «что сделав?» и обозначает завершённое добавочное действие. Оно показывает, что одно действие уже закончилось до начала другого.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формы создаются с помощью суффиксов -в, -вши, -ши, а у возвратных вариантов — -вшись, -шись. Эти окончания помогают быстро узнать форму на письме.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персона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 сказуемое должны относиться к одному действующему лицу. Если исполнитель действий разный, предложение становится грамматически неверным и требует исправления.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выделяется запятыми, потому что он является отдельным смысловым элементом. Это правило важно проверять каждый раз, когда форма встречается в предложении.
</a:t>
            </a:r>
            <a:endParaRPr lang="en-US" sz="9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стоит запомнить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помогают строить точные и ясные предложения, показывают последовательность действий и делают речь короче. Это важный инструмент грамотного письма и понятного выражения мысли.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2026-05-28T16:32:30Z</dcterms:created>
  <dcterms:modified xsi:type="dcterms:W3CDTF">2026-05-28T16:32:30Z</dcterms:modified>
</cp:coreProperties>
</file>