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литературе XVII века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Век, где вера, долг и личный выбор впервые звучат рядом.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 век стал переломным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в России прошёл через Смуту, укрепление царской власти, церковную реформу патриарха Никона и раскол. На фоне войн и перемен литература всё чаще замечала повседневную жизнь, чувства и внутренние конфликты человека.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человека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всё меньше похож на безличный пример и всё больше — на человека с характером, страхами и надеждами. Его поступки начинают объясняться личным выбором, а не только готовым нравственным правилом.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заметнее становятся сомнение, упрямство, вина и смелость. Писатели показывают, что даже строгий и послушный человек может переживать внутреннюю борьбу и делать трудный выбор.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 века делает героя ближе к читателю. Он остаётся связанным с верой и долгом, но уже воспринимается как живой человек со своими слабостями, достоинствами и собственной судьбой.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идеал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изображали человека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древнерусской книжности человек чаще выступал как носитель добродетели или греха. Главное было не показать его индивидуальность, а дать нравственный пример для читателя.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XVII веке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XVII века появляются бытовые детали, разговорная речь и точные поступки. Герой становится узнаваемым: у него есть привычки, эмоции, ошибки и личное отношение к событиям.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XVII века и образ человека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по-своему раскрывают героя, но везде он становится конкретнее.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 способ изображения, но общая тенденция одна: человек становится более живым, узнаваемым и связанным с реальной жизнью.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литературе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88425"/>
            <a:ext cx="252900" cy="224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идеал человека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человек прежде всего оценивается по верности Богу. Его поступки показывают не личную славу, а духовную стойкость и преданность истине.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 смирение помогают герою переносить трудности. Через них раскрывается не сила характера в обычном смысле, а внутренняя опора и духовная дисциплина.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 житии не случайны: они доказывают стойкость человека. Герой терпит страдания ради правды и не отказывается от своих убеждений.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славы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известность в житии не главное. Герой не стремится к почестям и принимает испытания как путь к нравственной высоте, а не к личному успеху.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герой показан как образец для подражания. Он не столько сложная личность, сколько ясный пример того, как должен жить верующий человек.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Аввакум: человек, который говорит от первого лица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Непокорный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Протопоп Аввакум не соглашается с церковной реформой и открыто отстаивает свои убеждения. Его речь звучит резко и прямо, потому что для него важнее правда, чем спокойствие. В этом образе особенно заметен сильный личный характер и смелость сопротивления.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своём житии Аввакум подробно рассказывает о ссылках, тюрьмах и скитаниях. Он не скрывает страданий и не украшает события, поэтому читатель видит не отвлечённый идеал, а живого человека, который говорит о собственной боли и своей вере.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совесть и внутренний спор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понимает, каким должен быть по долгу, но в глубине души сомневается. Между обязанностью и личным чувством возникает напряжение, которое делает образ человека более живым.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слышны стыд, страх и надежда на прощение. Автор показывает, что совесть может тревожить человека даже тогда, когда он внешне обязан сохранять строгость и послушание.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важно сохранить честь и не потерять уважение к себе. Поэтому их выбор становится не только внешним поступком, но и внутренним испытанием характера.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 века учит видеть в человеке не только роль, но и переживания. За строгими словами и действиями скрывается личная борьба, которую раньше изображали гораздо реже.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человека в литературе XVII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литература XVII века расширяет представление о человеке.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героя XVII века встречаются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этих признаков, важны также эмоциональность и внимание к личному опыту героя.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связаны с духовными и нравственными ценностями, но литература уже заметно движется к индивидуальности человека.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«Человек в литературе XVII века»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литература: смех как оценка человека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повести XVII века показывают человека через его поступки: жадность, ложь, пьянство и несправедливость становятся поводом для насмешки и осуждения.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здесь не развлечение, а способ нравственной оценки. Автор высмеивает не происхождение героя, а его поведение, привычки и внутреннюю пустоту.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учит читателя различать добро и зло. Сатирический герой обычно узнаваем, потому что в нём легко увидеть реальные человеческие недостатки.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повесть и обычная жизнь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повести рассказывают о семье, браке, деньгах, службе, дороге и торговле. Герой действует в знакомой обстановке и сам отвечает за свои решения.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делают литературу ближе к реальной жизни. В них человек показан не как идеальный образ, а как обычный участник повседневных испытаний.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разных произведениях XVII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литература XVII века изображает человека и его опыт.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человек становится конкретнее: у него есть поступки, характер и личный опыт, а не только общая нравственная роль.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русской литературы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речь, оценки и подробности быта делают героя заметнее. Автор уже не только сообщает событие, но и показывает, как он его понимает.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русской литературы XVII 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время, когда в тексте всё чаще слышен живой авторский голос и личное отношение к происходящему.
</a:t>
            </a:r>
            <a:endParaRPr lang="en-US" sz="2339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средневекового идеала к новой личности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русской литературы XVII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качества чаще всего показывают тексты XVII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XVII века соединяют нравственную оценку с бытовыми чертами. Поэтому герой выглядит не схематично, а как человек со сложным внутренним миром.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вера и стойкость, но рядом с ними заметны страх, юмор и бытовые привычки. Это делает образ героя более живым.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произведениям русской литературы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 век важен для темы человека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ещё держится за религиозные представления, но всё чаще обращается к реальным событиям, личным переживаниям и повседневным подробностям.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произведения, где человек показан с ошибками, сомнениями и сильным характером. Рядом с идеалом возникает живой индивидуальный герой.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начинает готовить литературу нового времени. В центре внимания всё чаще оказывается характер человека, его выбор и личный опыт.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жизнь эпохи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Образы героев связаны с войнами, службой и церковным расколом. В них отражаются страх, надежда и чувство зависимости от власти.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менее важны дорога, торговля и городской быт. Такие детали помогают увидеть живую эпоху и понять, как менялась повседневная жизнь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изображения человека в XVII веке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способы, которыми литература XVII века раскрывает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всё чаще показывают человека через речь, поступки и чувства. Это делает героя конкретным, узнаваемым и близким читателю.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литературе XVII века: шаг к новому герою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 века сохраняет веру и нравственные идеалы, но уже показывает человека живым, сомневающимся и непохожим на схему. Именно отсюда начинается путь к новой литературе.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2026-05-22T20:26:26Z</dcterms:created>
  <dcterms:modified xsi:type="dcterms:W3CDTF">2026-05-22T20:26:26Z</dcterms:modified>
</cp:coreProperties>
</file>