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«Онегин нашего времени»: литературный образ и его современное звучание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героя, который умён, но не всегда счастлив в выборе.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«Евгения Онегина»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Пушкина создавался в 1823–1831 годах и вышел отдельным изданием в 1833 году. Онегин — дворянин светской эпохи, чья судьба отражает послепушкинскую Россию и тип героя, знающего многое, но не находящего себе дела.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Онегина как литературного типа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умён, образован и наблюдателен, но не стремится применять свои способности на деле и быстро теряет интерес к светской жизни.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отличают ирония, внутренняя усталость и привычка держать дистанцию: так герой защищается от близости и лишних переживаний.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такой позиции вырастает образ «лишнего человека» — человека, который не находит своего места и смысла в обществе.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героя и детали образа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Онегин выглядит спокойно и немного отстранённо. Его поза, взгляд и манера держаться показывают привычку не открывать чувства сразу. 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вместо яркости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нейтральная одежда, книга, телефон, наушники и окно рядом. Эти детали не украшают образ, а передают дистанцию, замкнутость и наблюдательность.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рассказывают характер
</a:t>
            </a:r>
            <a:endParaRPr lang="en-US" sz="1631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Пушкина и «Онегин нашего времени»: сравнение черт
</a:t>
            </a:r>
            <a:endParaRPr lang="en-US" sz="2063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«Евгений Онегин»; обобщение литературного типа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литературный тип меняется в новой эпохе.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эпохах сохраняются ум, критичность и эмоциональная закрытость, но меняются среда, формы общения и причины внутреннего разрыва.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Онегин становится «лишним человеком»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не лишён способностей: он образован, быстро понимает людей и умеет ориентироваться в светском обществе, но не находит дела, которое стало бы его внутренней опорой.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настоящей цели герой начинает ощущать скуку и апатию. Внешняя занятость не помогает, если человек не видит смысла в собственных поступках и решениях.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этого рождаются раздражение, неверие в перемены и привычка уходить от серьёзного выбора. Так талант не превращается в жизненную силу.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Онегин становится «лишним человеком»: он существует рядом с обществом, но не чувствует себя его частью и не умеет изменить это положение.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внутренней закрытости героя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дистанции — закрытость чувств, а остальные причины лишь усиливают её и мешают герою сблизиться с людьми.
</a:t>
            </a:r>
            <a:endParaRPr lang="en-US" sz="155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внешнее спокойствие часто скрывает напряжение и неуверенность.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в школьной среде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такой ученик может быть умным и внимательным, но отвечать коротко, избегать лишних разговоров и держаться в стороне от общей активности.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отстранённость связана не с ленью, а с усталостью, недоверием и ощущением, что окружающие не всегда понимают его внутреннее состояние.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внутренний разрыв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внешняя успешность постепенно превращается во внутреннюю пустоту.
</a:t>
            </a:r>
            <a:endParaRPr lang="en-US" sz="146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38" y="1540300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888" y="2705225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Онегина остаётся узнаваемым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от ожиданий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тоже чувствуют давление оценок и сравнения. Поэтому герой, который устаёт от чужих требований, кажется им не чужим, а понятным и близким.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разговора о чувствах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не умеет сразу говорить откровенно, как и многие подростки. За молчанием часто скрываются страх ошибки, неловкость и желание не показаться слабым.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как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и внешняя холодность помогают спрятать уязвимость. Именно поэтому литературный герой легко узнаётся сегодня: такая защита встречается и в обычной жизни.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и цифровая среда
</a:t>
            </a:r>
            <a:endParaRPr lang="en-US" sz="2388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мессенджерах и соцсетях такой герой отвечает коротко, избегает личных признаний и будто всегда сохраняет спокойствие. За этой дистанцией часто скрываются усталость и страх быть уязвимым.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Смартфон, чат и профиль в сети хорошо передают современный образ: внешняя активность есть, но настоящего разговора почти нет. Так литературный тип узнаётся и в цифровом мире.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проявления и внутренние переживания героя
</a:t>
            </a:r>
            <a:endParaRPr lang="en-US" sz="2302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внешняя уверенность не совпадает с чувствами, а замкнутость усиливает тревогу и одиночество.
</a:t>
            </a:r>
            <a:endParaRPr lang="en-US" sz="16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литературного образа Евгения Онегина и его современной интерпретации; 2025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сдержаннее выглядит герой, тем сильнее заметен скрытый внутренний дискомфорт, который не сразу видят окружающие.
</a:t>
            </a:r>
            <a:endParaRPr lang="en-US" sz="154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герои-«онегины»: сходство и различия
</a:t>
            </a:r>
            <a:endParaRPr lang="en-US" sz="2355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повторяются ум, усталость и трудность общения, но причины и формы поведения зависят от эпохи.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Пушкин; М. Ю. Лермонтов; обобщённый современный тип. 2025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три образа, чтобы увидеть, как один литературный тип меняется в разных эпохах и средах.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и дружба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и Ленский встречаются как разные по характеру, но интересные друг другу собеседники. Их общение начинается с вежливости и любопытства.
</a:t>
            </a:r>
            <a:endParaRPr lang="en-US" sz="1494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Ленский доверяет новому приятелю, а Онегин сохраняет дистанцию. Настоящей душевной близости между ними так и не возникает.
</a:t>
            </a:r>
            <a:endParaRPr lang="en-US" sz="1522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холодность Онегина приводят к ссоре, которую можно было предотвратить. Неосторожный выбор делает отношения опасно хрупкими.
</a:t>
            </a:r>
            <a:endParaRPr lang="en-US" sz="1522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дружбы заканчивается трагедией и показывает: без доверия и ответственности даже краткая размолвка может обернуться непоправимой потерей.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и любовь: позднее понимание чувства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нельзя забыть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пишет искренне и смело, открывая свои чувства без страха. Это письмо становится проверкой для Онегина: он видит чистоту любви, но отвечает холодно. Позже он ещё долго будет помнить этот момент.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Отказ, пришедший слишком рано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не готов принять чувство, потому что боится обязательств и не доверяет себе. Его отказ кажется разумным, но именно он отдаляет человека, который мог стать самым близким.
</a:t>
            </a:r>
            <a:endParaRPr lang="en-US" sz="1322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Онегин наконец понимает цену любви, всё уже изменилось. В этом особенно заметен образ неотправленного письма: чувство есть, но время упущено, а ошибка остаётся в памяти навсегда.
</a:t>
            </a:r>
            <a:endParaRPr lang="en-US" sz="137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героя и возможные последствия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решения Онегина ведут к разным жизненным итогам.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которые помогают выйти из состояния «Онегина»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качество — умение слушать: оно открывает путь к доверию, честному разговору и исправлению ошибок.
</a:t>
            </a:r>
            <a:endParaRPr lang="en-US" sz="166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мотивам анализа образа Онегина в романе А. С. Пушкина. 2025
</a:t>
            </a:r>
            <a:endParaRPr lang="en-US" sz="1327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не возникают мгновенно: они развиваются через опыт, внимание к людям и готовность меняться.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100" y="1441586"/>
            <a:ext cx="525900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77" y="1486976"/>
            <a:ext cx="543900" cy="4351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образ Онегина на уроке литературы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без цели
</a:t>
            </a:r>
            <a:pPr algn="l" indent="0" marL="0">
              <a:lnSpc>
                <a:spcPct val="100000"/>
              </a:lnSpc>
              <a:buNone/>
            </a:pPr>
            <a:r>
              <a:rPr lang="en-US" sz="16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показывает, что образованность и острый ум не приносят счастья сами по себе. Человеку нужна цель, которая помогает применять свои способности и чувствовать смысл жизни.
</a:t>
            </a:r>
            <a:endParaRPr lang="en-US" sz="1661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нельзя откладывать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 замечать чужую искренность и не ждать слишком долго с ответом. Когда важное решение откладывают, позже можно пожалеть о потерянном доверии и несбывшемся разговоре.
</a:t>
            </a:r>
            <a:endParaRPr lang="en-US" sz="1547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6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Онегина напоминает: даже одно слово или один поступок могут изменить судьбу. Поэтому важно думать о последствиях и не относиться к людям равнодушно.
</a:t>
            </a:r>
            <a:endParaRPr lang="en-US" sz="1672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0076"/>
            <a:ext cx="4048200" cy="19288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«Онегина нашего времени» и их последствия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литературного анализа образа Онегина и его современной интерпретации. 2025
</a:t>
            </a:r>
            <a:endParaRPr lang="en-US" sz="1386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поведение героя влияет на отношения с людьми и на его внутреннее состояние.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меняет своё отношение к людям и к себе, замкнутость постепенно превращается в устойчивый внутренний кризис.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остаётся важным и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Онегина помогает увидеть, что внешняя успешность не спасает от одиночества. Он напоминает: взросление начинается с честности, внимания к людям и ответственности за собственный выбор.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2026-05-23T02:22:29Z</dcterms:created>
  <dcterms:modified xsi:type="dcterms:W3CDTF">2026-05-23T02:22:29Z</dcterms:modified>
</cp:coreProperties>
</file>