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Толстой: писатель XIX века
</a:t>
            </a:r>
            <a:endParaRPr lang="en-US" sz="2099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1817–1875. Поэт, прозаик и драматург: лирика, «Князь Серебряный», сатира и историческая трилогия.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литературе своего времени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менял Россию: государство, общество, литературные направления. Рядом жили романтизм и реализм. Толстой занял особое место, соединяя историю страны и личные чувства, сохраняя серьёзность, лиричность и иронию.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детские годы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 родился в Санкт-Петербурге в дворянской семье. Его семья задавала высокий уровень образования и культуры, а впечатления детства стали важным источником для будущих книг.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он провёл в имениях, где много времени уделяли домашнему воспитанию. Чтение, разговоры в кругу семьи и привычка к старинному укладу помогли ему лучше почувствовать «вкус» эпохи.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дальнейший путь повлиял его дядя Алексей Перовский, известный писатель Антоний Погорельский. В детских воспоминаниях смешались семейные истории и картинки усадебной жизни, которые позже ожили в творчестве.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 европейский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Толстой бывал за границей: знакомился с европейской культурой и учил языки. Это расширило его представления о мире и помогло писать так, будто он «смотрит» на историю изнутри.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Юность, поездки и служба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 дворе и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служил при дворе, но литературное творчество оставалось для него главным делом. Он опирался на знания истории и старинных обычаев, поэтому создавал стихи, баллады и исторические произведения с широким кругозором.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писатель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Толстой проявил себя как лирический поэт: писал о чувствах и переживаниях человека. Уже в этих ранних работах заметны музыкальность и стремление точно передать настроение.
</a:t>
            </a:r>
            <a:endParaRPr lang="en-US" sz="857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и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обратился к балладам, прозе и драме. Его притягивали старинная Русь и яркие характеры, а в центре почти всегда оказывались власть, честь и совесть.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особенно ценил выразительный, точный язык. В нём сочетались торжественность и ясность, а главное — живое чувство, которое помогает читателю не просто понять, а почувствовать текст.
</a:t>
            </a:r>
            <a:endParaRPr lang="en-US" sz="8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сильнее всего у Толстого развиты лирика и историческая проза, а также заметно представлены драма и сатира.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А. К. Толстого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по жанрам Толстой «разворачивает» разные стороны одной идеи — история и человек, причём в лирике больше чувства, в драме — конфликта, в сатире — иронии.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распределение по основным жанрам, отражённым в школьном курсе и общих справках о творчестве (точные количественные доли не приводятся).
</a:t>
            </a:r>
            <a:endParaRPr lang="en-US" sz="6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Толстого: любовь, природа, память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Толстого часто звучат любовь и разлука, воспоминания и размышления о прожитом. Чувства показаны не в одном настроении: радость и грусть могут идти рядом.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отличаются музыкальностью и мягким ритмом: их легко слушать «вслух», и образы запоминаются. Природа у него обычно не фон, а собеседник, который поддерживает или усиливает мысль.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особенно известны «Средь шумного бала», «Колокольчики мои» и «Не ветер, вея с высоты». Во многих текстах личное чувство превращается в разговор о времени и судьбе.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и исторические мотивы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Толстого строятся вокруг напряжённого сюжета и насыщенной атмосферы. Там появляются тайна, легенды и трагические события, которые быстро увлекают читателя в прошлое.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интрига часто связана с выбором между добром и злом. Исторические мотивы не превращаются в сухие справки: события показаны через поступки людей и последствия этих решений.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тексты понятными школьникам: даже когда действие происходит давно, чувства персонажей знакомы — потому что человек в центре любой эпохи.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его балладах — это живая человеческая драма. Даты и факты становятся частью эмоций героев: страха, надежды, верности или сомнений.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«Князь Серебряный» — роман о времени Ивана Грозного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как испытание чести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перед читателем разворачивается эпоха Ивана IV и опричнина — время, когда сила часто подавляла справедливость. Честному и смелому князю приходится действовать в мире жестокости и произвола, отвечая за свой выбор не словами, а поступками.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на фоне реальной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ощущается как напряжённая история с поворотами и встречами, но при этом опирается на историческую обстановку XVI века. Роман соединяет «движение» приключения и «тяжесть» времени, из-за чего вопросы чести и ответственности звучат особенно остро.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ответственность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заставляет думать: что остаётся человеку, когда вокруг рушатся привычные правила? В центре — не только внешние события, но и внутренние решения героя: как сохранить достоинство и где проходит граница между выживанием и предательством.
</a:t>
            </a:r>
            <a:endParaRPr lang="en-US" sz="79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20759"/>
            <a:ext cx="4418400" cy="17088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жанр, главную тему и главные художественные особенности ключевых работ Толстого.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умел писать «разными голосами»: от лирики и исторического романа до драматургии и сатиры. В каждом жанре он по-своему размышляет о власти, чести и выборе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изучения творчества А. К. Толстого, обобщение по жанрам и темам.
</a:t>
            </a:r>
            <a:endParaRPr lang="en-US" sz="6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01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Драматическая трилогия о русской истории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эпохи и три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трилогию входят пьесы об Иване Грозном, Фёдоре Иоанновиче и Борисе Годунове. Толстой прослеживает, как меняется страна, когда по-разному проявляется характер правителя.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против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 пьесах строятся вокруг столкновения государственных решений и личных моральных убеждений. Герои оказываются перед выбором, и именно этот выбор двигает драму вперёд.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напряжённые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стремится к исторической точности и выразительным диалогам. Между персонажами нарастает напряжение, а история раскрывается как цепь человеческих поступков.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историческое произведение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творческий процесс: от интереса к эпохе до художественного результата, в котором факты и вымысел работают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юмор в творчестве Толстого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произведениях Толстой высмеивает чиновничью глупость, напыщенность и привычку прятаться за официальными формулами. Смех помогает заметить то, что скрывается под красивыми словами.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«Истории государства Российского от Гостомысла до Тимашева» серьёзная манера изложения становится поводом для насмешки. Читатель видит, как «исторический» тон может звучать смешно и неправдоподобно.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Толстого держится на неожиданном ритме, точных словах и игре между «высоким» и «бытовым». Поэтому сатира не разваливается на шутки, а превращается в точное наблюдение.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Толстого характерны мелодичность и чёткий ритм, а ещё — яркие эпитеты и точные исторические слова. Благодаря ясной интонации стихотворения и проза легко запоминаются на слух.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серьёзные темы часто соседствуют с мягкой иронией. Он умеет сохранить уважение к человеческим чувствам, но при этом наблюдательно показать, где речь становится напыщенной или неискренней.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крупных тем не отменяет деталей: в любовных и исторических сюжетах постоянно звучат вопросы совести и ответственности человека за выбор.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Толстого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Толстой связывает личную жизнь с историей: чувства, власть и родина в его текстах не существуют отдельно друг от друга.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мотивам, указанным в описании к теме (без точных количественных данных).
</a:t>
            </a:r>
            <a:endParaRPr lang="en-US" sz="6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его литературное окружение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был современником многих известных писателей XIX века, но старался не подстраиваться под «моду» литературы. Его собственный путь заметен уже по тому, как он соединял историю и лирику.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любил крайности и ценил художественную свободу. В его работах часто заметны разные настроения: торжественность, спокойная задумчивость и при необходимости — ироничная точность.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части текстов эпохи, у Толстого чаще слышны мягкие переходы между чувствами и событиями. Даже в исторических пьесах на первый план выходят человеческие переживания и разговоры.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особенность делает творчество узнаваемым: читатель чувствует и ритм языка, и внимание к характеру, и интерес к смыслу поступков. Поэтому его трудно перепутать с другими авторами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Толстого читают сегодня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держатся на событиях, которые цепляют внимание, но при этом понятны школьникам. В них легко увидеть, как решения героев отражаются на судьбе близких и страны.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Чувства, которые узнаются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прозе важны любовь, разлука и память. Эти эмоции остаются актуальными, потому что Толстой пишет про то, что человек чувствует в трудные моменты.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становится рассказом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«Князь Серебряный» и исторические пьесы помогают представить эпоху как историю людей. Благодаря литературной форме прошлое воспринимается наглядно и запоминается.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справка: ключевые даты, место рождения, среда воспитания и жанровые особенности.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о жизни и творчестве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был разносторонним автором: он одновременно работал с поэзией, прозой, драмой и сатирой, соединяя личные чувства с историческими сюжетами.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А. К. Толстом (учебные материалы и биографические данные).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Алексея Константиновича Толстого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расширил возможности исторической темы в русской литературе. Он показал, что история может звучать не только серьёзно, но и лирично, драматично и даже с оттенком иронии.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укрепили представление о писателе как о мастере слова, сюжета и характера. Важны не только события, но и то, как герои мыслят, сомневаются и действуют.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творчество Толстого ценно как пример связи литературы, истории и культуры. Оно помогает обсуждать поступки людей и понимать, почему человеческий выбор меняет ход событий.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писатель, соединивший историю и поэзию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 оставил заметный след в поэзии, прозе и драматургии XIX века. Его творчество соединяет красоту русского языка, интерес к прошлому и точное изображение чувств, поэтому он важен для школьного чтения.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2026-05-15T05:33:49Z</dcterms:created>
  <dcterms:modified xsi:type="dcterms:W3CDTF">2026-05-15T05:33:49Z</dcterms:modified>
</cp:coreProperties>
</file>