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Социально-экономическое развитие Древней Руси: ключевые темы и значимость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экономику, общество и торговлю в Древней Руси IX–XIII веков.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основы древнерусского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Древнерусского государства началось в IX веке благодаря объединению славянских племён. Географические условия и важные торговые пути способствовали развитию земледелия и внешних связей.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сельского хозяйства в экономике Древней Руси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сельскохозяйственного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применяло подсечно-огневые и переложные методы для посева рожи, овса и льна, обеспечивая продовольственную базу. Эти культуры поддерживали пищу и текстильное производство.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животноводства и охоты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 дополнительно давало мясо, шерсть и кожу, тогда как охота и рыболовство восполняли рацион и материалы для ремёсел и торговли.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Металлообработка и оружейное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железных и серебряных изделий было важнейшим ремеслом. Мастера создавали оружие, орудия труда и отделку, востребованные в городах и на экспорт.
</a:t>
            </a:r>
            <a:endParaRPr lang="en-US" sz="926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 и кожевничество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тканей из льна и шерсти развивалось в ремесленных мастерских. Кожевенники обрабатывали шкуры для обуви, одежды и военного снаряжения, служа городу и деревне.
</a:t>
            </a:r>
            <a:endParaRPr lang="en-US" sz="1065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Цеховые объединения и городские кварталы
</a:t>
            </a:r>
            <a:pPr algn="l" indent="0" marL="0">
              <a:lnSpc>
                <a:spcPct val="100000"/>
              </a:lnSpc>
              <a:buNone/>
            </a:pPr>
            <a:r>
              <a:rPr lang="en-US" sz="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объединялись в цеха, организуя производство и торговлю. Профессиональные кварталы формировали социальные и экономические ядра городов.
</a:t>
            </a:r>
            <a:endParaRPr lang="en-US" sz="97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в хозяйственной жизни Древней Руси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объединение славянских племён и рост поселений вдоль ключевых рек.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век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границ, появление укреплённых пунктов и развитие сельского хозяйства.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населения способствует формированию новых городских центров и рынков.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восточных земель и укрепление экономической инфраструктуры.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рост и освоение территорий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натурального к товарному хозяйству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специализации и накопление излишков позволило формировать товарные излишки для обмена.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рынков и ярмарок активизировало торговлю, усиливая связи между городом и деревней.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устойчивого применения денежного обмена вытесняет натуральные расчёты в хозяйстве.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Социально-экономическая структура населения (X–XI вв.)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доля ремесленников и купцов отражает развитие городского хозяйства и торговли в этот период.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земледельцев подчёркивает аграрную основу общества, с одновременным ростом специализации и торговли.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археологические данные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особенности экономического развития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земли: ремесленничество и 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 Псков специализировались на промыслах и внешней торговле, пользуясь выгодным расположением на торговых путях.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и восточные регионы: земледелие и освоение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Киевские земли сосредоточились на интенсивном земледелии, а восточные регионы — на расширении владений и развитии землевладения.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— Днепр, Волга и Ока — служили главными торговыми артериями, обеспечивая быстрые перевозки товаров и войск.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сухопутных дорог, переправ и пристаней способствовало интеграции рынков и усилению внутренней коммуникации.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инфраструктура Древней Руси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X–XIII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пчеловодство было важным источником воска и мёда для внутренней экономики и экспорта.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этнографические исследования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сбор дикого мёда и производство воска в лесных регионах обеспечивали востребованные товары для зарубежной торговли.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торговыми артериями выступали водные маршруты: «путь из варяг в греки» по Днепру, волжский путь и маршруты по Дону и Оке, обеспечивавшие связь с важнейшими экономическими центрами.
</a:t>
            </a:r>
            <a:endParaRPr lang="en-US" sz="1096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и торговые пути Древней Руси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Импортные товары включали ткани высокого качества, вино, оружие и предметы роскоши, которые поступали из Византии, Востока и Скандинавии, удовлетворяя потребности элиты и поддерживая культуру.
</a:t>
            </a:r>
            <a:endParaRPr lang="en-US" sz="1063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экспортными товарами были пушнина, мед и воск — ценные ресурсы, востребованные на зарубежных рынках, что приносило значительный доход древнерусским городам и княжествам.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способствовали внедрению новых технологий и культурных влияний, повышая значимость городов как центров производства и политической жизни, укрепляя экономический статус княжеств.
</a:t>
            </a:r>
            <a:endParaRPr lang="en-US" sz="10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стратификация древнерусского общества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делилось на несколько слоёв: князь с дружиной, обеспечивающими военную и административную власть, купцы и ремесленники, занятие которых обеспечивало экономический рост и развитие городов.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общинники — смерды, составлявшие основную массу, имели ограниченные права по владению землёй, тогда как закупы и холопы находились в зависимости и выполняли принудительные работы.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стратификация проявлялась в имущественных различиях и доступе к власти, отражая развитие феодальных отношений и влияя на социальную мобильность внутри древнерусского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XI–XII веках крестьяне постепенно теряли свободы: смерды становились менее самостоятельными, закупы были временно зависимыми из-за долгов, а холопы — полной собственностью владельцев.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Закрепощение приводило к уменьшению социальной мобильности, затрудняя переход из одного социального слоя в другой, и формировало экономические предпосылки феодального общества.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концентрировалась в руках князей, бояр и церкви, что создавало феодальную иерархию с чёткими правами и обязанностями, ограничивающими свободу большей части населения.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процессы заложили основу для дальнейшего развития феодальной системы, где землевладение являлось ключевым фактором власти и экономического благополучия.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Землевладение и процессы закрепощения населения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связи со странами-соседями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37160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первых торговых контактов с Хазарским каганатом и Волжской Булгарией обеспечило обмен мехами и металлами, стимулируя экономическое развитие.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92108" y="1977628"/>
            <a:ext cx="219108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 век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взаимодействие с Византией привело к ввозу продуктов ремёсел и предметов роскоши, одновременно распространяя христианство и письменность среди древнерусского населения.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3103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торговых отношений со Скандинавией и Польшей способствовал развитию ремёсел и укреплению культурных связей, что влияло на формирование древнерусской государственности.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Новгород: центр ремесел и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экономически отличался высоким уровнем ремесленного производства и активной торговлей. Здесь сосредотачивались мастерские, склады и рынки, обеспечивавшие разнообразие товаров и развитие городской инфраструктуры.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— политический и торговый мегаполис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к началу XII века стал главным торговым и политическим центром Древней Руси. Рынки, пристани и ремесленные кварталы формировали экономическую жизнь, а вече усиливало самоуправление и гражданскую активность.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особенности городского хозяйства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Денежная система и денежное обращение Древней Руси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денежного обращения служили серебряные слитки — гривны и куны — которые ввозились из-за границы, обеспечивая устойчивость экономических операций и единство расчётов.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рынков и ярмарок появились первые местные монеты, например, новгородский рубль, что свидетельствовало о начале формирования самостоятельной денежной системы.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денег взаимосвязало древнерусскую экономику с общеевропейским торговым пространством, способствуя расширению внешних связей и интеграции рынка.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 численность населения (X–XII века)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данные о населении ключевых древнерусских городов, отражающие их экономическую и политическую значимость в указанный период.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лидировал по численности, были важны города с развитыми ремёслами и торговлей, особенно Новгород с большим купечеством.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данные и писцовые книги
</a:t>
            </a:r>
            <a:endParaRPr lang="en-US" sz="9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 выступали верховными собственниками земли и контролировали сбор налогов из разных форм — дани, уроков и повоза, обеспечивая финансовую основу государства.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княжеской власти на экономику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Княжеские дворы управляли ремесленниками и крестьянами, организовывали перевозки и регулировали торговые потоки, влияя на экономическую жизнь регионов.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 способствовала упорядочиванию хозяйственных отношений и развитию инфраструктуры, что стимулировало освоение новых земель и ресурсов.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княжеской власти создавала предпосылки для укрепления княжеств и влияния на социально-экономические процессы в масштабах всей Древней Руси.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6696" y="3169450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Ярослава Мудрого (1054 г.)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усобицы между князьями, ослабившие централизованную власть и приведшие к сокращению торговли из-за нестабильности и конфликтов в регионах.
</a:t>
            </a:r>
            <a:endParaRPr lang="en-US" sz="1063" dirty="0"/>
          </a:p>
        </p:txBody>
      </p:sp>
      <p:sp>
        <p:nvSpPr>
          <p:cNvPr id="7" name="Text 1"/>
          <p:cNvSpPr txBox="1"/>
          <p:nvPr/>
        </p:nvSpPr>
        <p:spPr>
          <a:xfrm>
            <a:off x="3399502" y="3169450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Любечский съезд (1097 г.)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уладить распри среди князей, однако неоднократные столкновения продолжились, негативно сказываясь на ремесленном производстве и доходах населения.
</a:t>
            </a:r>
            <a:endParaRPr lang="en-US" sz="1097" dirty="0"/>
          </a:p>
        </p:txBody>
      </p:sp>
      <p:sp>
        <p:nvSpPr>
          <p:cNvPr id="8" name="Text 2"/>
          <p:cNvSpPr txBox="1"/>
          <p:nvPr/>
        </p:nvSpPr>
        <p:spPr>
          <a:xfrm>
            <a:off x="6304935" y="3169450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 век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влекли за собой разрушение укреплений, сожжение городов и нарушение хозяйственных связей, усугубляя экономический кризис и зависимость от внешней торговли.
</a:t>
            </a:r>
            <a:endParaRPr lang="en-US" sz="1097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конфликты и их последствия для экономики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социально-экономического развития Древней Руси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Древней Руси создало уникальную социально-экономическую модель с многоуровневой структурой и активным товарно-денежным хозяйством, что определило особенности дальнейшего развития российской цивилизации.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2026-05-11T05:28:43Z</dcterms:created>
  <dcterms:modified xsi:type="dcterms:W3CDTF">2026-05-11T05:28:43Z</dcterms:modified>
</cp:coreProperties>
</file>