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Leisure Activities: темы, слова и идеи для урока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на свежем воздухе: лексика, польза, безопасность и разговорная практика.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школьникам: она помогает говорить о досуге, друзьях, погоде, спорте и любимых местах, а также учить полезные английские слова для повседневного общения.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outdoor activities важны для семиклассников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1775" y="1934328"/>
            <a:ext cx="2137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5344" y="2529223"/>
            <a:ext cx="256500" cy="34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70328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outdoor leisure activities
</a:t>
            </a:r>
            <a:endParaRPr lang="en-US" sz="3125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Playing football, basketball or badminton делает отдых активным и весёлым. Такие занятия легко организовать в школьном дворе, на площадке или на поле.
</a:t>
            </a:r>
            <a:pPr algn="ctr" indent="0" marL="0">
              <a:lnSpc>
                <a:spcPct val="100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мячом
</a:t>
            </a:r>
            <a:endParaRPr lang="en-US" sz="1131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
</a:t>
            </a:r>
            <a:pPr algn="r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подходит почти всем: можно идти в парке, по тихой улице или во дворе. Это простой способ провести время на свежем воздухе и спокойно поговорить с друзьями.
</a:t>
            </a:r>
            <a:endParaRPr lang="en-US" sz="1511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Езда на велосипеде
</a:t>
            </a:r>
            <a:pPr algn="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Cycling требует велосипеда и аккуратности, зато даёт больше движения и скорости. Обычно выбирают дорожки, парк или безопасные маршруты рядом с домом.
</a:t>
            </a:r>
            <a:endParaRPr lang="en-US" sz="1358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 прогулки за 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Hiking и nature walks подходят тем, кто хочет увидеть больше пространства и природы. Для них часто выбирают лес, тропинки, берега рек или открытые поля.
</a:t>
            </a:r>
            <a:endParaRPr lang="en-US" sz="1347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с 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Picnic, games and simple outdoor fun помогают проводить время вместе. Для 7 класса это особенно важно, потому что такие занятия соединяют движение, общение и отдых.
</a:t>
            </a:r>
            <a:endParaRPr lang="en-US" sz="151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outdoor-активностей
</a:t>
            </a:r>
            <a:endParaRPr lang="en-US" sz="2959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разные занятия требуют разного места, снаряжения и уровня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Удобство, безопасность и энергия зависят от вида активности: простые занятия требуют меньше подготовки, а более подвижные — больше пространства и снаряжения.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тематическая подборка лексики по теме outdoor activities.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as the easiest outdoor activity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 почти всем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Walking не требует специального оборудования и подходит для короткой прогулки после уроков. Его легко включить в обычный день, даже если рядом только двор, школьный путь или тихая улица.
</a:t>
            </a:r>
            <a:endParaRPr lang="en-US" sz="1324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ходьбы человек двигается без лишней нагрузки, поэтому это хороший вариант для подростков. Такой отдых помогает переключиться после занятий и не чувствовать усталость от учёбы.
</a:t>
            </a:r>
            <a:endParaRPr lang="en-US" sz="1324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удобна для простых разговоров на английском и на родном языке. Пока дети идут рядом, им легче обсуждать уроки, планы на выходные и погоду.
</a:t>
            </a:r>
            <a:endParaRPr lang="en-US" sz="1494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самочувствия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ходьба поддерживает здоровье, улучшает настроение и помогает меньше сидеть дома или за экраном. Даже короткая прогулка на свежем воздухе делает день более активным.
</a:t>
            </a:r>
            <a:endParaRPr lang="en-US" sz="13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people like outdoor activities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причины часто сочетаются: одна прогулка может одновременно улучшить самочувствие, поднять настроение и дать возможность пообщаться.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со здоровьем и удовольствием, а общение и новые умения делают outdoor activities более ценными и разнообразными.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тематическая подборка по теме outdoor leisure activities.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здоровья и физической формы
</a:t>
            </a:r>
            <a:endParaRPr lang="en-US" sz="2891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Пешие прогулки, бег и поездки на велосипеде постепенно тренируют организм. Регулярное движение помогает легче переносить нагрузку, дольше сохранять силы и чувствовать себя бодрее в течение дня.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активных игр работают мышцы, сердце и дыхание. Чем чаще подросток двигается на улице, тем легче ему поддерживать хорошую физическую форму без лишнего напряжения.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катание и бег развивают точность движений и умение быстро реагировать. Это полезно в школьном возрасте, когда тело активно растёт и учится работать слаженно.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движения, меньше сидения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activities помогают уменьшить время за экраном и добавить в день естественную активность. Даже простая прогулка после уроков делает распорядок более здоровым и сбалансированным.
</a:t>
            </a:r>
            <a:endParaRPr lang="en-US" sz="15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2200" y="1772750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672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21250" y="1772750"/>
            <a:ext cx="337500" cy="27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настроения, общения и английской речи
</a:t>
            </a:r>
            <a:endParaRPr lang="en-US" sz="2569" dirty="0"/>
          </a:p>
        </p:txBody>
      </p:sp>
      <p:sp>
        <p:nvSpPr>
          <p:cNvPr id="13" name="Text 2"/>
          <p:cNvSpPr txBox="1"/>
          <p:nvPr/>
        </p:nvSpPr>
        <p:spPr>
          <a:xfrm>
            <a:off x="42785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 движение помогают снять напряжение после уроков. После прогулки или игры многие школьники чувствуют больше энергии и легче переключаются на домашние дела.
</a:t>
            </a:r>
            <a:endParaRPr lang="en-US" sz="1170" dirty="0"/>
          </a:p>
        </p:txBody>
      </p:sp>
      <p:sp>
        <p:nvSpPr>
          <p:cNvPr id="14" name="Text 3"/>
          <p:cNvSpPr txBox="1"/>
          <p:nvPr/>
        </p:nvSpPr>
        <p:spPr>
          <a:xfrm>
            <a:off x="249237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leisure activities создают удобные ситуации для разговора: можно договариваться о месте встречи, предлагать игру и обсуждать, кто что умеет и любит.
</a:t>
            </a:r>
            <a:endParaRPr lang="en-US" sz="1277" dirty="0"/>
          </a:p>
        </p:txBody>
      </p:sp>
      <p:sp>
        <p:nvSpPr>
          <p:cNvPr id="15" name="Text 4"/>
          <p:cNvSpPr txBox="1"/>
          <p:nvPr/>
        </p:nvSpPr>
        <p:spPr>
          <a:xfrm>
            <a:off x="4556900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57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подходит для коротких диалогов на простом английском. Ученики легко используют фразы о погоде, свободном времени, планах и любимых занятиях без сложных конструкций.
</a:t>
            </a:r>
            <a:endParaRPr lang="en-US" sz="1147" dirty="0"/>
          </a:p>
        </p:txBody>
      </p:sp>
      <p:sp>
        <p:nvSpPr>
          <p:cNvPr id="16" name="Text 5"/>
          <p:cNvSpPr txBox="1"/>
          <p:nvPr/>
        </p:nvSpPr>
        <p:spPr>
          <a:xfrm>
            <a:off x="6621425" y="2359925"/>
            <a:ext cx="1592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прогулки часто требуют согласованных решений. Когда школьники выбирают маршрут, место и правила, им проще запомнить слова и использовать их в реальной ситуации.
</a:t>
            </a:r>
            <a:endParaRPr lang="en-US" sz="11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подходящую outdoor-activity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выбора: свободное время, погода, место, снаряжение и количество участников.
</a:t>
            </a:r>
            <a:endParaRPr lang="en-US" sz="305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по теме одежды и снаряжения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для прогулок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outdoor activities часто нужны trainers, jacket, cap и удобная одежда. Эти слова помогают описывать, что надеть для прогулки, игры или короткой поездки на велосипеде.
</a:t>
            </a:r>
            <a:endParaRPr lang="en-US" sz="1511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велосипеде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cycling, важно помнить слова helmet и pads. Они подчеркивают защиту и подходят для обсуждения правил безопасности на дороге и площадке.
</a:t>
            </a:r>
            <a:endParaRPr lang="en-US" sz="1511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для похода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hiking полезны backpack, map, flashlight и water bottle. Такой набор показывает, что длительная прогулка требует подготовки и внимания к маршруту и погоде.
</a:t>
            </a:r>
            <a:endParaRPr lang="en-US" sz="1511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тёплую погоду школьники используют sunscreen, cap and water bottle. Эти слова часто встречаются, когда говорят о прогулках, пикниках и длительном пребывании на улице.
</a:t>
            </a:r>
            <a:endParaRPr lang="en-US" sz="1511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особенно важны sunny, cloudy, rainy, windy, hot и cold. Они помогают быстро объяснить, какая activity подходит сегодня и что нужно взять с собой.
</a:t>
            </a:r>
            <a:endParaRPr lang="en-US" sz="15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 и в парке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превращается в игровую площадку
</a:t>
            </a:r>
            <a:pPr algn="ctr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школьники собираются в парке и быстро делят роли. Кто-то подаёт мяч, кто-то считает очки, а кто-то зовёт друзей присоединиться. Простые команды на английском помогают играть дружно и не теряться во время движения.
</a:t>
            </a:r>
            <a:endParaRPr lang="en-US" sz="1071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Бадминтон и футбол: два разных темпа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площадке можно увидеть быстрый футбол, а рядом — более спокойный бадминтон. Такие игры тренируют скорость, реакцию и координацию, а ещё учат соблюдать правила и поддерживать партнёров по команде.
</a:t>
            </a:r>
            <a:endParaRPr lang="en-US" sz="103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фразы для живой игры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подвижных игр особенно полезны короткие реплики: Let’s play! Pass the ball! Run to the line! Good job! Они помогают ученикам общаться естественно и чувствовать себя увереннее в английской речи.
</a:t>
            </a:r>
            <a:endParaRPr lang="en-US" sz="115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риски встречаются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там, где погода меняется быстро или внимание ослабевает. Поэтому на прогулке важно заранее оценить место и условия.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риски, связанные с жарой и поверхностью. Значит, профилактика начинается с внимательности, удобной обуви и учёта погоды.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школьной тематической подборке outdoor activities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на улице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 знакомое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прогулки лучше брать привычный парк, двор или школьную площадку. Знакомая территория помогает быстрее ориентироваться, проще встречаться с друзьями и легче заметить возможные опасности.
</a:t>
            </a:r>
            <a:endParaRPr lang="en-US" sz="1396" dirty="0"/>
          </a:p>
        </p:txBody>
      </p:sp>
      <p:sp>
        <p:nvSpPr>
          <p:cNvPr id="12" name="Text 3"/>
          <p:cNvSpPr txBox="1"/>
          <p:nvPr/>
        </p:nvSpPr>
        <p:spPr>
          <a:xfrm>
            <a:off x="3549567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Сообщай маршрут взрослым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выходом стоит сказать, куда именно идёшь и когда вернёшься. Это особенно важно после школы, если прогулка проходит без взрослых и в новом районе.
</a:t>
            </a:r>
            <a:endParaRPr lang="en-US" sz="1478" dirty="0"/>
          </a:p>
        </p:txBody>
      </p:sp>
      <p:sp>
        <p:nvSpPr>
          <p:cNvPr id="13" name="Text 4"/>
          <p:cNvSpPr txBox="1"/>
          <p:nvPr/>
        </p:nvSpPr>
        <p:spPr>
          <a:xfrm>
            <a:off x="6443321" y="1342450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Держись подальше от дороги и воды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рядом с транспортом и водой требуют особой осторожности. Нельзя выбегать на проезжую часть, подходить к берегу без взрослых или отвлекаться во время движения.
</a:t>
            </a:r>
            <a:endParaRPr lang="en-US" sz="1380" dirty="0"/>
          </a:p>
        </p:txBody>
      </p:sp>
      <p:sp>
        <p:nvSpPr>
          <p:cNvPr id="14" name="Text 5"/>
          <p:cNvSpPr txBox="1"/>
          <p:nvPr/>
        </p:nvSpPr>
        <p:spPr>
          <a:xfrm>
            <a:off x="655825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нужны вода, тень и кепка, а в холод — тёплая одежда и короткие паузы. Так прогулка остаётся комфортной и не утомляет слишком быстро.
</a:t>
            </a:r>
            <a:endParaRPr lang="en-US" sz="1680" dirty="0"/>
          </a:p>
        </p:txBody>
      </p:sp>
      <p:sp>
        <p:nvSpPr>
          <p:cNvPr id="15" name="Text 6"/>
          <p:cNvSpPr txBox="1"/>
          <p:nvPr/>
        </p:nvSpPr>
        <p:spPr>
          <a:xfrm>
            <a:off x="3549567" y="2959025"/>
            <a:ext cx="2363100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Возвращайся до темноты
</a:t>
            </a:r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планировать отдых так, чтобы вернуться домой засветло. Вечером хуже видно дорогу, сложнее заметить людей и препятствия, а правила безопасности становятся ещё важнее.
</a:t>
            </a:r>
            <a:endParaRPr lang="en-US" sz="14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activities by season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погода и время года помогают выбрать подходящий отдых на улице.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сезон предлагает свои активности. Чем сильнее зависит занятие от погоды, тем внимательнее нужно выбирать место и одежду.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seasonal vocabulary set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рядом с домом и отдых за городом
</a:t>
            </a:r>
            <a:endParaRPr lang="en-US" sz="2984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домом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дома подростки чаще выбирают прогулки, игры с мячом, самокаты и короткие поездки на велосипеде. Такие варианты удобны, потому что не требуют долгой подготовки и легко вписываются в обычный день.
</a:t>
            </a:r>
            <a:endParaRPr lang="en-US" sz="1693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вариант обычно экономит время и силы, а поездка за город даёт новые впечатления. Поэтому выбор зависит от погоды, компании и того, сколько свободного времени есть у школьника.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сельской местности и на природе чаще появляются походы, прогулки и пикники у леса, реки или поля. Здесь больше пространства, тише и проще почувствовать настоящий отдых.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ситуации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короткая прогулка рядом с домом, и выезд на природу помогают отдыхать активно. На уроке английского обе ситуации удобны для обсуждения свободного времени и привычек.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организовать безопасный picnic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урока английского: от выбора места до уборки после отдыха.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Экологичное поведение во время отдыха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9" y="1342500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пикника или игры все упаковки, бутылки и салфетки нужно собрать и унести с собой. Чистое место остаётся безопасным для людей и животных.
</a:t>
            </a:r>
            <a:endParaRPr lang="en-US" sz="1398" dirty="0"/>
          </a:p>
        </p:txBody>
      </p:sp>
      <p:sp>
        <p:nvSpPr>
          <p:cNvPr id="13" name="Text 3"/>
          <p:cNvSpPr txBox="1"/>
          <p:nvPr/>
        </p:nvSpPr>
        <p:spPr>
          <a:xfrm>
            <a:off x="337609" y="2378243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рвать редкие цветы или топтать траву без необходимости. Природа восстанавливается медленно, поэтому уважительное отношение особенно важно на прогулках.
</a:t>
            </a:r>
            <a:endParaRPr lang="en-US" sz="1340" dirty="0"/>
          </a:p>
        </p:txBody>
      </p:sp>
      <p:sp>
        <p:nvSpPr>
          <p:cNvPr id="14" name="Text 4"/>
          <p:cNvSpPr txBox="1"/>
          <p:nvPr/>
        </p:nvSpPr>
        <p:spPr>
          <a:xfrm>
            <a:off x="337609" y="3416968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тревожь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Птиц, насекомых и других животных лучше просто наблюдать издалека. Шум, резкие движения и попытки поймать их могут испугать и нарушить их привычную среду.
</a:t>
            </a:r>
            <a:endParaRPr lang="en-US" sz="1398" dirty="0"/>
          </a:p>
        </p:txBody>
      </p:sp>
      <p:sp>
        <p:nvSpPr>
          <p:cNvPr id="15" name="Text 5"/>
          <p:cNvSpPr txBox="1"/>
          <p:nvPr/>
        </p:nvSpPr>
        <p:spPr>
          <a:xfrm>
            <a:off x="4243597" y="1340887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многоразовые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 и сумка помогают уменьшить количество отходов. Это простой способ совместить отдых на свежем воздухе и ответственное отношение к окружающей среде.
</a:t>
            </a:r>
            <a:endParaRPr lang="en-US" sz="1398" dirty="0"/>
          </a:p>
        </p:txBody>
      </p:sp>
      <p:sp>
        <p:nvSpPr>
          <p:cNvPr id="16" name="Text 6"/>
          <p:cNvSpPr txBox="1"/>
          <p:nvPr/>
        </p:nvSpPr>
        <p:spPr>
          <a:xfrm>
            <a:off x="4243597" y="2376631"/>
            <a:ext cx="3756046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Учись защищать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nature, pollution, recycle, protect и respect легко запоминаются через реальные действия. Когда школьник бережно ведёт себя на улице, английская лексика становится понятной и полезной.
</a:t>
            </a:r>
            <a:endParaRPr lang="en-US" sz="13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выбирают школьники чаще всего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выбор зависит от компании, погоды и того, сколько времени есть после уроков. Простые варианты удобнее планировать спонтанно.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прогулки и игры с мячом: они доступны и не требуют сложной подготовки. Более редкие занятия чаще связаны с сезоном и снаряжением.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диаграмма по школьной тематической подборке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фраз помогут говорить о прогулках, играх и планах после школы.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готовых фраз делает разговор о досуге проще и увереннее. Они подходят для коротких диалогов, описания погоды и обсуждения совместных планов.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 по теме outdoor leisure activities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leisure activities: активный отдых и полезный английский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leisure activities помогают школьникам двигаться больше, общаться с друзьями и отдыхать от учёбы. Если выбирать занятия по погоде, месту и уровню подготовки, отдых будет и приятным, и безопасным.
</a:t>
            </a:r>
            <a:endParaRPr lang="en-US" sz="34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2026-05-30T20:16:16Z</dcterms:created>
  <dcterms:modified xsi:type="dcterms:W3CDTF">2026-05-30T20:16:16Z</dcterms:modified>
</cp:coreProperties>
</file>