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уравнения и неравенства: ключевые правила преобразований
</a:t>
            </a:r>
            <a:endParaRPr lang="en-US" sz="3107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 сохраняют смысл задачи.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особенно важна в 11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выпускном классе приходится работать с более сложными уравнениями и неравенствами, где одна неверная операция меняет ответ. Поэтому особенно важны ОДЗ, контроль знаков и умение обосновывать каждый шаг решения.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равносильность уравнений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856" y="95861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 равносильны тогда и только тогда, когда их множества решений полностью совпадают: каждое решение одного уравнения является решением другого, и наоборот.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25650" y="18206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равносильном преобразовании меняется запись, но не ответ. Это позволяет упрощать выражения, не теряя и не добавляя лишние значения неизвестной.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55300" y="267647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2x+6=0 и x=-3 равносильны, потому что оба описывают одно и то же решение. Такая же идея работает и для более сложных формул.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92200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Эквивалентная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x^2=9 можно заменить на (x-3) (x+3)=0: множества решений совпадают и состоят из двух чисел — −3 и 3.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03300" y="9586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равносильность нарушается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возвести обе части в квадрат без проверки, можно получить лишние корни. Тогда преобразование уже не сохраняет множество решений исходной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равносильные преобразования уравнений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или деление на ненулевое число допустимо без ограничений. Если множитель может обратиться в ноль, преобразование уже требует особой осторожности.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подобные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и приведение подобных слагаемых лишь упрощают запись. При этом важно не потерять исходные условия, особенно в дробных и корневых выражениях.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слагаемого в другую часть с изменением знака — это частный случай прибавления или вычитания одинакового выражения к обеим частям.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обеим частям уравнения можно прибавить или вычесть одно и то же выражение: это не меняет множество решений и сохраняет равносильность.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рискованных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использовались квадрат, корень, дробь или выражение с неизвестной, найденные корни обязательно проверяют в исходном уравнении, чтобы исключить ошибки.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получения корректного ответа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линейного уравнения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48950" y="1206913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уравнение 3(2x-5)-4=x+7. Оно линейное, поэтому отдельная область допустимых значений здесь не нужна: в записи нет знаменателей и корней.
</a:t>
            </a:r>
            <a:endParaRPr lang="en-US" sz="1095" dirty="0"/>
          </a:p>
        </p:txBody>
      </p:sp>
      <p:sp>
        <p:nvSpPr>
          <p:cNvPr id="12" name="Text 3"/>
          <p:cNvSpPr txBox="1"/>
          <p:nvPr/>
        </p:nvSpPr>
        <p:spPr>
          <a:xfrm>
            <a:off x="195473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получаем 6x-15-4=x+7, затем приводим подобные слагаемые и получаем более короткую запись 6x-19=x+7.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60539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неизвестных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x в левую часть, числа — в правую: 6x-x=7+19. Это равносильный шаг, потому что к обеим частям выполняется одинаковое преобразование.
</a:t>
            </a:r>
            <a:endParaRPr lang="en-US" sz="1095" dirty="0"/>
          </a:p>
        </p:txBody>
      </p:sp>
      <p:sp>
        <p:nvSpPr>
          <p:cNvPr id="14" name="Text 5"/>
          <p:cNvSpPr txBox="1"/>
          <p:nvPr/>
        </p:nvSpPr>
        <p:spPr>
          <a:xfrm>
            <a:off x="5566334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имеем 5x=26, значит x=26/5. Ответ один, и он не требует дополнительного отбора, потому что шаги были равносильными.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33304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значения x=26/5 в исходное уравнение подтверждает правильность решения. Такая проверка особенно полезна, когда преобразование может изменить множество корней.
</a:t>
            </a:r>
            <a:endParaRPr lang="en-US" sz="10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30117"/>
            <a:ext cx="4009200" cy="14798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преобразования являются равносильными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сохраняют множество решений, а какие требуют дополнительной проверки или ограничений.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 только операции, не меняющие множество решений; риск возрастает при нуле и при нелинейных преобразованиях.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алгебре, обобщение правил преобразований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Посторонние корни чаще всего возникают после возведения в квадрат или избавления от знаменателя. Именно поэтому любое полученное решение нужно сопоставлять с исходной записью.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правило проверки решений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проверки нужны после рискованных преобразований: подстановка в исходное уравнение и анализ области допустимых значений.
</a:t>
            </a:r>
            <a:endParaRPr lang="en-US" sz="14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чаще всего ошибки связаны не с вычислениями, а с нарушением логики преобразований и пропуском проверки ответа.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игнорирование ОДЗ и отсутствие проверки; именно эти шаги сильнее всего влияют на итоговый ответ.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ошибкам, доли условные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равносильность неравенств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совпадения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x&gt;2 и 2x&gt;4, а также x-3&lt;0 и x&lt;3 задают один и тот же промежуток значений, поэтому являются равносильными.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 принципиально важен порядок чисел: при умножении или делении на отрицательное число знак меняется, иначе решение окажется неверным.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обычно записывают как промежуток, луч или объединение промежутков. Поэтому равносильность удобно проверять и алгебраически, и на координатной прямой.
</a:t>
            </a:r>
            <a:endParaRPr lang="en-US" sz="985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равносильности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неравенства равносильны, если у них одинаковое множество решений. Как и для уравнений, важно не просто преобразовать запись, а сохранить ответ без искажений.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преобразования неравенств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3650" y="2048300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неравенства прибавить или вычесть одно и то же выражение, множество решений не меняется. Такой переход безопасен и сохраняет направление знака.
</a:t>
            </a:r>
            <a:endParaRPr lang="en-US" sz="1009" dirty="0"/>
          </a:p>
        </p:txBody>
      </p:sp>
      <p:sp>
        <p:nvSpPr>
          <p:cNvPr id="11" name="Text 3"/>
          <p:cNvSpPr txBox="1"/>
          <p:nvPr/>
        </p:nvSpPr>
        <p:spPr>
          <a:xfrm>
            <a:off x="195943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или делении обеих частей на положительное число знак неравенства остается прежним. Это позволяет упрощать запись без риска изменить смысл сравнения.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3765239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умножают или делят на отрицательное число, знак меняется на противоположный: &lt; становится &gt;, а ≤ — ≥. Этот шаг требует особой внимательности.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5571034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неравенстве есть дроби или корни, сначала определяют область допустимых значений. Иначе можно получить формально верный, но по сути неверный ответ.
</a:t>
            </a:r>
            <a:endParaRPr lang="en-US" sz="1095" dirty="0"/>
          </a:p>
        </p:txBody>
      </p:sp>
      <p:sp>
        <p:nvSpPr>
          <p:cNvPr id="14" name="Text 6"/>
          <p:cNvSpPr txBox="1"/>
          <p:nvPr/>
        </p:nvSpPr>
        <p:spPr>
          <a:xfrm>
            <a:off x="733774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найденный промежуток следует сопоставить с исходным неравенством. Проверка особенно важна при работе с выражениями, которые могли изменить множество решений.
</a:t>
            </a:r>
            <a:endParaRPr lang="en-US" sz="9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линейного неравенства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неравенство 5 − 2x ≤ 11. Здесь нужно последовательно выделить неизвестную, сохраняя корректность каждого преобразования и не теряя знак сравнения.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число 5 в правую часть: −2x ≤ 6. На этом этапе неравенство становится короче, а связь между частями сохраняется полностью.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отрицательное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обе части на −2 и обязательно меняем знак неравенства: x ≥ −3. Именно этот шаг чаще всего вызывает ошибки у школьников.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решение записывается как [−3; +∞). На координатной прямой это закрашенная точка в −3 и луч, направленный вправо, что наглядно фиксирует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неравенства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неравенства от исходной записи до проверки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7403"/>
            <a:ext cx="3971100" cy="10686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неравенства: что общего и в чем различие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приемы преобразования и принципиальные различия в проверке результата и работе со знаком.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операции схожи, но у неравенств критичен знак при делении на отрицательное число, а у уравнений — контроль лишних корней.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алгебры школьного курса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09" y="180597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как условие корректности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дробных выражениях знаменатель не может быть равен нулю. Поэтому перед преобразованиями нужно сразу исключить значения, при которых дробь теряет смысл.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корня четной степени подкоренное выражение должно быть неотрицательным. Это ограничение действует еще до решения и влияет на допустимые значения переменной.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логарифмических выражениях аргумент обязан быть положительным, а основание — положительным и не равным единице. Иначе запись не определена.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Найденный ответ считается верным только тогда, когда он одновременно удовлетворяет исходной записи и не нарушает область допустимых значений. Без этого формальный ответ может быть ошибочным.
</a:t>
            </a:r>
            <a:endParaRPr lang="en-US" sz="7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проверка ответа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важна после преобразований, которые могут расширить множество решений, например возведения в квадрат или освобождения от знаменателя.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контроль резко снижает долю ошибок и делает решение надежным именно в тех задачах, где исходная запись наиболее чувствительна к преобразованиям.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типичных ошибок при решении уравнений и неравенств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неравенств и двойные неравенства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решение системы — это общая часть всех найденных множеств решений. На координатной прямой она соответствует только тем значениям, которые подходят сразу всем неравенствам.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виде a &lt; x &lt; b двойное неравенство сразу задает один промежуток. Такая форма удобна, потому что границы и направление интервала видны без дополнительных преобразований.
</a:t>
            </a:r>
            <a:endParaRPr lang="en-US" sz="902" dirty="0"/>
          </a:p>
        </p:txBody>
      </p:sp>
      <p:sp>
        <p:nvSpPr>
          <p:cNvPr id="13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заменить пересечение объединением или неверно отметить включение границ. Тогда ответ становится либо слишком широким, либо исключает нужные крайние значения.
</a:t>
            </a:r>
            <a:endParaRPr lang="en-US" sz="903" dirty="0"/>
          </a:p>
        </p:txBody>
      </p:sp>
      <p:sp>
        <p:nvSpPr>
          <p:cNvPr id="14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каждое неравенство преобразуют самостоятельно, не смешивая промежуточные ответы. Это позволяет сохранить точность вычислений и избежать лишних ограничений на следующем шаге.
</a:t>
            </a:r>
            <a:endParaRPr lang="en-US" sz="902" dirty="0"/>
          </a:p>
        </p:txBody>
      </p:sp>
      <p:sp>
        <p:nvSpPr>
          <p:cNvPr id="15" name="Text 6"/>
          <p:cNvSpPr txBox="1"/>
          <p:nvPr/>
        </p:nvSpPr>
        <p:spPr>
          <a:xfrm>
            <a:off x="1278276" y="43739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старшей школы особенно полезно связывать алгебраический ответ с изображением на координатной прямой. Это помогает правильно читать границы и быстро обнаруживать неточности.
</a:t>
            </a:r>
            <a:endParaRPr lang="en-US" sz="9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в алгебре и смежных задачах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 нужны в задачах на движение, работу, проценты, смеси и сплавы. Они помогают перевести условие в уравнение или неравенство без потери смысла.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формул и выражений важно не изменить область определения. Этот навык особенно полезен при чтении графиков, анализе параметров и упрощении алгебраических записей.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физике, химии и экономике математическая модель должна точно отражать условие. Корректные преобразования позволяют перейти от слов к строгим ограничениям и получить осмысленный результат.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оцениванию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контрольных и экзаменационных заданиях ценится не только ответ, но и обоснование каждого шага. Поэтому владение равносильными преобразованиями напрямую влияет на качество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по надежности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удобного преобразования и последующей проверки дает наибольшую надежность, особенно в задачах с дробями, корнями и промежутками решений.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 себе метод лишь упрощает запись; устойчивый результат обеспечивает только связка: алгебраическое преобразование, контроль ОДЗ и проверка ответа.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практики решения алгебраических задач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Равносильность — основа точного решения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 сохраняют смысл задачи только при строгом соблюдении ОДЗ, правил работы со знаком и обязательной проверке. Именно это делает решение надежным и математически корректным.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2026-05-30T05:24:40Z</dcterms:created>
  <dcterms:modified xsi:type="dcterms:W3CDTF">2026-05-30T05:24:40Z</dcterms:modified>
</cp:coreProperties>
</file>