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Антарктида на физической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выглядят эти два материка на карте.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физическую карту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горы, равнины, пустыни, льды и моря с помощью цветов и значков. По ней легко сравнить материки и увидеть, чем природа на них отличается.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Австралия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 Южном полушарии и со всех сторон окружена океанами. На карте она выглядит как большой отдельный остров-континент, который нельзя спутать с другими материками.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это и материк, и государство. На физической карте хорошо заметны её широкие берега, а в центре — большие сухие пространства, где зелёного цвета совсем немного.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Австралии выделяется более высокими участками. Здесь тянутся горы, которые на карте видны по более тёмным оттенкам и линиям высот, словно материк чуть приподнялся.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Австралии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310211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проходит Большой Водораздельный хребет. Он заметен на карте как длинная цепочка возвышенностей, которая словно отделяет побережье от внутренних районов.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411848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Австралии расположены пустыни. Это самые сухие и жаркие области материка, поэтому на карте они часто выделяются жёлтыми и коричневыми оттенками.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530150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занята равнинами и невысокими плато. На физической карте эти места окрашены в более светлые тона, потому что здесь поверхность не очень высокая.
</a:t>
            </a:r>
            <a:endParaRPr lang="en-US" sz="1057" dirty="0"/>
          </a:p>
        </p:txBody>
      </p:sp>
      <p:sp>
        <p:nvSpPr>
          <p:cNvPr id="15" name="Text 5"/>
          <p:cNvSpPr txBox="1"/>
          <p:nvPr/>
        </p:nvSpPr>
        <p:spPr>
          <a:xfrm>
            <a:off x="4290099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помогает быстро понять, где поверхность низкая, а где более высокая. Для Австралии это особенно удобно, потому что её рельеф очень разнообразен.
</a:t>
            </a:r>
            <a:endParaRPr lang="en-US" sz="1057" dirty="0"/>
          </a:p>
        </p:txBody>
      </p:sp>
      <p:sp>
        <p:nvSpPr>
          <p:cNvPr id="16" name="Text 6"/>
          <p:cNvSpPr txBox="1"/>
          <p:nvPr/>
        </p:nvSpPr>
        <p:spPr>
          <a:xfrm>
            <a:off x="2408400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Австралии — гора Косцюшко. Её высота 2228 метров, и на карте это видно по более тёмным цветам и отметкам высот.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острова Австралии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берега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Австралии очень протяжённые, но изрезаны слабо. Поэтому на карте видно немного крупных заливов и бухт, а береговая линия выглядит сравнительно ровной.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северо-восточного побережья расположен Большой Барьерный риф. Это известный природный объект, который на карте отмечают отдельно, потому что он тянется вдоль берега очень далеко.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Тасмания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материком находится остров Тасмания. Он хорошо заметен на карте к югу от Австралии и помогает увидеть, что материк окружён множеством водных пространств.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острова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австралийских берегов есть и небольшие острова. Они не всегда сразу бросаются в глаза, но на физической карте помогают лучше понять устройство побережья материка.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Австралии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38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 немного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мало рек, потому что во многих районах климат сухой. Вода здесь особенно ценна, а русла рек не такие многочисленные, как на более влажных материках.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30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Муррей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река материка — Муррей. Она имеет большое значение для природы и жизни людей, потому что в сухой стране каждая река становится очень важной.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21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Муррей и Дарлинг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рекой Дарлинг Муррей образует крупную речную систему. На карте её удобно искать по длинным извилистым линиям, которые тянутся через юго-восток Австралии.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27" y="2825691"/>
            <a:ext cx="1820416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Пересыхающие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в центре Австралии пересыхают. Некоторые впадины заполняются солёной водой, поэтому на карте внутренние области материка выглядят особенно засушливыми и необычными.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природа Австралии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очень сухо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материка влаги мало. Поэтому здесь преобладают пустыни и редкая растительность, а живым организмам приходится беречь каждую каплю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Юго-восток: мягче и зеленее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юго-востоке климат мягче, чем в центре. На физической карте это заметно по более зелёным и горным участкам, где природа выглядит живее.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жарко и влажно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Австралии воздух тёплый и влажный. Здесь природа получает больше воды, поэтому условия для растений и животных заметно мягче.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Антарктида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полюса. Это самый холодный материк на Земле, поэтому на карте он находится далеко внизу, почти у самого края планеты.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Антарктида выглядит почти полностью белой. Такой цвет показывает лёд и снег, которые покрывают почти всю её поверхность и скрывают сушу под собой.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городов и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обычных городов, дорог и больших поселений. Люди приезжают в Антарктиду только для работы на станциях, поэтому материк остаётся почти пустым и очень суровым.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поверхность Антарктиды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Спрятанный материк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Антарктида кажется ровной и гладкой, но это только обманчивое впечатление. Под толстой ледяной шапкой скрываются горы, равнины и глубокие впадины. Лёд словно огромная белая крышка накрывает весь материк.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Винсон — высокая вершина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Антарктиды — массив Винсон, 4892 метра. Он расположен не на открытой земле, а под суровым антарктическим небом, где холод чувствуется почти сразу.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ледяной покров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Антарктиды очень мощный и тяжёлый. Он не только закрывает поверхность, но и влияет на внешний вид материка. Из-за этого Антарктида на карте выглядит спокойной, хотя подо льдом скрыт сложный рельеф.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льды и моря Антарктиды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льды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лежат шельфовые льды — огромные плавучие ледяные поля. На физической карте они помогают понять, где суша переходит в море.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Меняющиеся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Антарктиды часто меняется. От ледников откалываются большие куски льда, поэтому очертания материка не остаются одинаковыми надолго.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Уэдделла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заметное место — море Уэдделла. Вместе с другими морскими районами оно помогает учёным лучше понимать природу Антарктиды и её суровый климат.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Росса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Росса легко найти на карте рядом с Антарктидой. Это одно из важных мест для изучения материка, его льдов и морских условий.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почти не получает тепла, а белый лёд ещё и отражает солнечные лучи. Поэтому воздух здесь очень быстро остывает.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−60 °C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мороз может быть в антарктическую зиму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Observatory, Antarctica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Австралии и Антарктиды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территории лежат в Южном полушарии, поэтому на карте их удобно сравнивать с одной стороны планеты. Это помогает увидеть, как по-разному устроены соседние по положению материки.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Омываются океанами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Австралию и Антарктиду со всех сторон окружают океаны. Из-за этого их берега связаны с морской природой, ветрами и влажным воздухом, хотя климат у них совсем не одинаковый.
</a:t>
            </a:r>
            <a:endParaRPr lang="en-US" sz="1249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Австралии, и в Антарктиде есть места, где человеку жить непросто. В одном случае мешают жара и засуха, в другом — холод, ветер и лёд.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пустых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в обеих территориях заметны большие пространства, где мало густых рек и населённых мест. Такие участки сразу показывают, насколько суровой может быть природа.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Австралия и Антарктида отличаются
</a:t>
            </a:r>
            <a:endParaRPr lang="en-US" sz="3184" dirty="0"/>
          </a:p>
        </p:txBody>
      </p:sp>
      <p:sp>
        <p:nvSpPr>
          <p:cNvPr id="9" name="Text 2"/>
          <p:cNvSpPr txBox="1"/>
          <p:nvPr/>
        </p:nvSpPr>
        <p:spPr>
          <a:xfrm>
            <a:off x="6954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жарой и сухостью: там много пустынь и мало осадков. Антарктида, наоборот, почти весь год остаётся ледяной и очень холодной, поэтому её поверхность покрыта снегом.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есть города, дороги, фермы и порты, где живёт много людей. В Антарктиде постоянно находятся только исследователи на научных станциях, потому что условия для обычной жизни слишком суровые.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на физической карте выглядит цветной: видны равнины, горы и сухие области. Антарктида почти вся белая, и это сразу подсказывает, что здесь царят лёд и холод.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цвета на физической карте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Зелёным часто показывают низкие участки земной поверхности. По нему легко узнать равнины, низменности и более спокойные пространства, где высота над уровнем моря невелика.
</a:t>
            </a:r>
            <a:endParaRPr lang="en-US" sz="1283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коричневый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коричневые оттенки обозначают более высокие места. Чем цвет темнее, тем обычно выше поверхность, поэтому так удобно находить возвышенности и горы.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смотреть на легенду. Она объясняет, что означает каждый цвет и знак, а значит, помогает быстро читать карту без догадок.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Белым показывают снег и лёд. Этот цвет особенно важен для Антарктиды, потому что он сразу рассказывает о ледяной поверхности и очень холодной природе материка.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найти на карте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хребет и река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Австралии легко отыскать Большой Водораздельный хребет и реку Муррей. Эти объекты сразу показывают, где на материке расположены горные области и важные водные пути. По ним удобно узнавать восток Австралии.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центре материка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Виктория помогает понять, насколько сухой может быть Австралия. Когда на карте видна большая пустынная область в центре, сразу становится ясно, почему там мало рек и зелёных мест.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лёд и полюс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легко заметить Южный полюс, моря Росса и Уэдделла, а также шельфовые льды. Эти объекты будто подсказывают: перед нами самый холодный и ледяной материк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Австралии и Антарктиды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сумчатые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коалы и вомбаты стали символами Австралии. Эти животные приспособились к жаре, сухому воздуху и нехватке воды, поэтому умеют находить пищу и отдыхать в тени.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пингвины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живут пингвины и морские птицы. Они не боятся холода так сильно, потому что их тело защищено особым покровом, а жизнь связана с морем.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двух материков очень разные, потому что условия жизни тоже разные. В Австралии важны жара и засуха, а в Антарктиде — мороз, ветер и ледяная поверхность.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у льдов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часто отдыхают на льдинах и плавают в холодной воде. Их жизнь зависит от морского побережья, где можно найти пищу и безопасное место для отдыха.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этих территориях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 станциях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работают только исследователи и учёные. Они изучают лёд, погоду и животных, чтобы лучше понять, как устроена самая холодная часть нашей планеты.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без постоянных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не заселена: там слишком холодно и ветрено для обычной жизни. Постоянных городов нет, а на карте она выглядит почти пустой и белой.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живёт много людей, поэтому на карте хорошо заметны крупные города, особенно у побережья. Люди выбирают такие места, потому что там легче жить и работать.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физическая карта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38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горы, равнины и возвышенности. По цветам и линиям высот можно сразу понять, насколько поверхность ровная или, наоборот, очень высокая.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30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 льды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видны реки, моря, озёра и ледники. Это помогает заметить, где воды много, а где природа сухая или покрыта льдом.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21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карты удобно сравнивать Австралию и Антарктиду. Сразу видно, где климат мягче, где суше, а где господствуют холод и снежный покров.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27" y="2825691"/>
            <a:ext cx="1820416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можно догадаться, почему одни места густо заселены, а другие почти пусты. Людям легче жить там, где есть вода, умеренный климат и удобная поверхность.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главное об Австралии и Антарктиде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тёплый и сухой материк с пустынями, восточными горами и длинными берегами. На карте он выглядит цветным и напоминает о жарком солнце и редких дождях.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ледяной материк с Южным полюсом, шельфовыми льдами и сильными ветрами. На карте он почти полностью белый, поэтому сразу видно, насколько здесь холодно.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берега, горы и льды быстро подсказывают, что перед нами. Если смотреть внимательно, карта словно сама рассказывает маленькую географическую историю.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есть города, дороги и фермы, а в Антарктиде живут только учёные. Разница на карте помогает запомнить, как по-разному устроены эти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Антарктида на карте — уже не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помогает увидеть, что Австралия тёплая и сухая, а Антарктида ледяная и почти безлюдная. По цветам и линиям легко запомнить их особенности.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2026-05-25T21:32:51Z</dcterms:created>
  <dcterms:modified xsi:type="dcterms:W3CDTF">2026-05-25T21:32:51Z</dcterms:modified>
</cp:coreProperties>
</file>