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 русском языке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слова, разные смыслы: разберёмся на понятных примерах.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знать омонимы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знать омонимы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встречаются в книгах, загадках и разговорах. Если их узнавать, легче понимать текст, находить точный смысл слова и читать внимательнее — без смешных, но досадных ошибок.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— это слова, которые звучат и пишутся одинаково, но называют разные предметы, действия или признаки.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один ключ открывает дверь, а другой ключ бьёт из земли. Слово одно, а смысл у него разный.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бывает со словом лук: его режут на кухне и натягивают для стрельбы. Омонимы легко узнать по контексту.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омонимы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«ключ»: два разных значения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от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в кармане лежит маленький металлический ключ. Он нужен, чтобы открыть замок и попасть домой. Такое значение слова знакомо почти каждому школьнику и встречается в быту каждый день.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из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может шуметь другой ключ — чистый родник, который выбивается из земли. Рядом растёт трава, а вода тихо бежит по камешкам. Это уже совсем другой предмет, хотя слово звучит так же.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«лук»: овощ и оружие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— это овощ с резким запахом. Его режут в салат, добавляют в суп и не забывают морщить нос, когда он щиплет глаза.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для стрельбы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бывает и оружием. С ним стреляют стрелами на соревнованиях или в сказках про метких героев. Значение подсказывает сама ситуация.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слова «нарезать», «суп» или «кухня» — речь об овоще. Если рядом «стрелы», «соревнования» или «натягивать» — это оружие.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 может быть длинной девичьей причёской, а может — инструментом для покоса травы. Одно слово, но совсем разные картины перед глазами.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— это и предмет для письма, и деталь у двери, шкафа или чашки. Тут особенно важно смотреть, о чём говорит предложение.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бывает частью руки, которой мы держим предметы, а ещё это пучок для рисования. В украшениях тоже встречается кисточка, но смысл уже другой.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омонимы: коса, кисть, ручка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сравнивать в упражнениях: один рисунок, два значения, много внимательности. И никакой словесной путаницы!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 загадках и шутках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знакомое слово и вдруг понимает: оно может означать совсем разные вещи. Это вызывает интерес и желание разобраться.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игра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и шутках омонимы помогают сделать вопрос смешным и неожиданным. Одно слово как будто «переодевается» в другое значение.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запоминание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словесные игры легко остаются в памяти. После них дети быстрее узнают омонимы в книгах, учебниках и обычной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 смысл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 смысл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омоним, нужно прочитать не только само слово, но и всё предложение. Соседние слова подсказывают, о каком значении идёт речь, и не дают запутаться.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«старый замок висит на двери» речь идёт о замке для двери. А в сочетании «высокий замок на горе» это уже крепость.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узнавать омонимы в предложении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найти нужное значение слова в тексте.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и многозначные слова похожи только внешне. У многозначного слова все значения связаны между собой, как разные стороны одного предмета.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и многозначные слова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ножка стула и ножка гриба называются одинаково, потому что обе похожи на маленькую опору. Значения здесь не случайны.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омонимов связь между значениями отсутствует. Это разные слова, которые просто совпали по звучанию или написанию, поэтому их важно различать по 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нередко возникают по двум причинам: слова случайно совпадают по форме или приходят в язык из разных источников. Именно поэтому русский язык хранит слова-двойники.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появления омонимов чаще всего связаны со случайным совпадением или разным происхождением слов.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объяснение: омонимы возникают из-за случайного совпадения слов или их разного происхождения.
</a:t>
            </a:r>
            <a:endParaRPr lang="en-US" sz="506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омонимы встречаются чаще всего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и в саду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может подсказать сразу два образа. На кухне режут лук, а в саду лук растёт в земле и пахнет совсем по-другому. Такое соседство легко запомнить по картинкам.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 в ребусе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омонимы любят превращаться в маленькие сюрпризы. Слово ключ может открыть дверь или забить из земли, и художник показывает сразу две разные истории в одной иллюстрации.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омонимы встречаются в заданиях, где нужно выбрать нужный смысл. Ручка может писать, а может быть у двери. Такие пары помогают школьникам внимательнее читать и быстрее находить подсказки в тексте.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чтении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Читаю всё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смотрю не на одно слово, а на всю фразу целиком. Так легче понять, о чём говорит текст и какой смысл подходит больше.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Ищу подсказки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обращаю внимание на соседние слова. Они часто подсказывают, печь это предмет в доме или действие — готовить в печи.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Проверяю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первое значение не подходит, пробую другое. Когда предложение звучит понятно, значит, омоним прочитан 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омонимы могут вызвать улыбку или недоразумение. Услышав знакомое слово, собеседник иногда понимает его по-своему и отвечает совсем не о том.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 устной речи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этого не случилось, говорящий уточняет смысл. Помогают дополнительные слова: дверной ключ, сладкий лук, длинная коса. Они сразу делают мысль точной.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Слушателю тоже полезно задавать короткие вопросы. Если смысл неясен, лучше спокойно переспросить, чем догадаться неправильно и запутать разговор ещё сильнее.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речь становится ясной и вежливой. А омонимы перестают мешать и начинают радовать смешными совпадениями.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омонимов для 3 класса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 и лист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 — это длинная девичья причёска и сельскохозяйственный инструмент. Лист бывает частью растения и отдельным листом бумаги. В обоих случаях звучание одинаковое, а предметы совсем разные.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брак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мир означает и отсутствие войны, и планету Земля. Брак — это семейный союз, а ещё изделие с ошибкой. Такие пары удобно сравнивать на уроке и 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 слова в тексте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младшему школьнику увидеть, как контекст подсказывает нужное значение омонима.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60494"/>
            <a:ext cx="292200" cy="25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23136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18244"/>
            <a:ext cx="292200" cy="259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омонимы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читаю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узнаёт омоним, ему проще понять, о чём говорится в предложении. Чтение становится внимательнее, а смысл текста — яснее и спокойнее.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говорю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учат подбирать нужные слова и не путать слушателя. Если назвать предмет точнее, собеседник поймёт мысль без лишних догадок и смешных ошибок.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 игру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делают загадки, шутки и стихи интереснее. Ребёнок учится замечать необычные совпадения в словах и видит, что русский язык умеет удивлять.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 детских книгах и стихах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 детских книгах и стихах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Писатели любят омонимы, потому что с ними текст звучит живо и озорно. Одно слово вдруг открывает сразу два смысла, и читатель улыбается, когда замечает эту маленькую хитрость.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стихах и сказках такие слова помогают запомнить правило лучше. Иллюстрация с двумя значениями показывает, как один и тот же звук может рассказывать две разные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омоним в учебнике или дома и объясни, что он означает в этом предложении. Чем чаще ты проверяешь смысл, тем меньше путаницы возникает.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Попроси друга или взрослого назвать свой пример омонима. Совместный поиск превращает упражнение в игру и помогает запоминать слова быстрее.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Придумай к одному слову два рисунка или два коротких предложения. Так легко увидеть, как одно звучание может относиться к разным предметам и действиям.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 омонимами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Омонимы: один звук, два смысла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пишутся и звучат одинаково, но называют разные вещи. Если читать предложение внимательно и смотреть на контекст, смысл становится понятным, а русский язык — ещё интереснее.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2026-05-21T13:09:33Z</dcterms:created>
  <dcterms:modified xsi:type="dcterms:W3CDTF">2026-05-21T13:09:33Z</dcterms:modified>
</cp:coreProperties>
</file>