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на 2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удвоение, пары и быстрые ответы без лишних трудностей.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вокруг нас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руки, два глаза, две варежки — число 2 часто встречается в жизни. Поэтому умножение на 2 легко связывается с привычными парами предметов.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умножение на 2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можно проверить сложением: 2 + 2 + 2 = 6. Значит, умножение помогает заменить длинный счёт более быстрым действием.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увеличить вдвое, оно станет в два раза больше. Именно так работает таблица на 2 во всех примерах.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2 × 3 означает, что число 2 нужно взять три раза подряд. Получается короткая запись одинаковых слагаемых.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предметов вокруг нас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ботинка, два крыла, два уха — это привычные пары. Когда дети видят такие примеры, правило умножения на 2 становится наглядным и понятным.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хорошо подходят парные предметы: варежки, носки, колёса, карандаши. Они показывают, что таблица на 2 связана с одинаковыми группами по два.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примеры таблицы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× 2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раз взять по 2 — получится 2. Это самый первый и очень простой шаг.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× 2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раза по 2 дают 4. Ответ становится больше ровно на две единицы.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× 2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по 2 складываются в 6. Ряд начинает уверенно расти.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× 2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раза по 2 дают 8. Видно, что каждый следующий ответ увеличивается на 2.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ответ на пример с 2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решения строится от второго множителя к удвоению и проверке сложением.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двойками от 2 до 20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двойками помогает двигаться ровно и без спешки: 2, 4, 6, 8. Каждый новый шаг добавляет к ответу ещё 2.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продолжать дальше, получится 10, 12, 14, 16, 18 и 20. Такой ряд удобно повторять вслух, как маленькую речёвку.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ряду все числа чётные. Это хороший знак: таблица на 2 всегда приводит к аккуратным и понятным ответам.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числа в таблице на 2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ответов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результаты умножения на 2 делятся на 2 без остатка. Поэтому ответы получаются чётными: 4, 6, 8, 10, 12 и дальше.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ряд чётных чисел помогает не путаться и быстрее замечать ошибку. Если ответ оказался нечётным, значит, где-то пропущен шаг.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и в примере 2 × 5, и в примере 5 × 2.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перестановки множителей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множителей не меняет результат. Это удобно запоминать: знакомая пара чисел ведёт к одному и тому же ответу.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таблицу быстрее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счёте двойками, проверке сложением и запоминании через пары предметов.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таблица на 2 до 10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 простого шага: 1 × 2 = 2, затем 2 × 2 = 4. Каждый новый ответ получается, если прибавить ещё 2 к предыдущему.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цепочка идёт ровно и без сюрпризов: 3 × 2 = 6, 4 × 2 = 8, 5 × 2 = 10. Узор сразу заметен.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таблица продолжает тот же ритм: 6 × 2 = 12, 7 × 2 = 14, 8 × 2 = 16. Чётные ответы выстраиваются в стройный ряд.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тоже предсказуем: 9 × 2 = 18 и 10 × 2 = 20. Если помнить правило «прибавляй 2», вся таблица складывается легко.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 2 в школьных задачах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Носки в двух одинаковых парах
</a:t>
            </a:r>
            <a:pPr algn="ctr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 есть 3 пары носков. В каждой паре по 2 носка, значит всего получается 6. Такая задача помогает увидеть умножение не как абстракцию, а как обычный порядок вещей в шкафу.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 коробках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пенале лежит по 2 карандаша, а коробок — 4. Ребёнок быстро считает: 2, 4, 6, 8. Сюжет с коробками легко представить и так же легко показать на картинке.
</a:t>
            </a:r>
            <a:endParaRPr lang="en-US" sz="1147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на тарелках
</a:t>
            </a:r>
            <a:pPr algn="ctr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5 тарелках лежит по 2 яблока. Если собрать все фрукты вместе, получится 10 яблок. Такая история хорошо подходит для урока: здесь есть и предметы, и понятный результат, и аккуратный смысл умножения.
</a:t>
            </a:r>
            <a:endParaRPr lang="en-US" sz="9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изучении таблицы на 2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 счёте двойками пропускают одно число и сбиваются с ритма. Чтобы не ошибиться, полезно произносить ряд медленно и чётко, как маленькую считалку.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думать, что 2 × 7 и 7 × 2 дают разные ответы. На самом деле результат одинаковый, потому что меняется только порядок множителей.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путают умножение на 2 с прибавлением одного. Но при умножении число удваивается, а не становится чуть больше. Проверка сразу показывает разницу.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кажется сомнительным, помогает сложение: 6 × 2 можно проверить как 6 + 6. Такой способ быстро ловит неточности и возвращает уверенность.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через сложение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проверить пример из таблицы на 2 с помощью повторного сложения одинаковых слагаемых.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 парами и ладошками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Ладошки как пара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ладошки удобно показывают, что такое «по два». Ребёнок видит обе руки сразу и легко связывает движение с счётом двойками.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предмета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варежки, два носка или два ботинка помогают замечать пары вокруг себя. Такой поиск превращает таблицу в понятную и почти игровую задачу.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целое из двух частей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половинки соединяются, получается один предмет. Этот образ хорошо объясняет удвоение: было одно, стало два одинаковых.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пару быстрее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поиск одинаковых вещей тренирует внимание и память. Заодно ребёнок повторяет ответы 2, 4, 6, 8, не замечая, что уже считает.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Мини-история про два шага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сделал 2 шага вперёд. Потом он повторил то же действие ещё раз. Получилось 4 шага, потому что два шага взяли два раза.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ёжик сделает 3 раза по 2 шага, выйдет 6. История помогает увидеть умножение как повторение одинакового движения, а не как скучную формулу.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примеров в таблице, и каждый из них строится по одному и тому же правилу.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на 2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на 2 всего 10 основных примеров от 1 × 2 до 10 × 2, поэтому её удобно запомнить первой.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счёта к уверенным ответам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повторения вслух к быстрому называнию ответов без подсказки.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тренировка каждый день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1352705" y="3343826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школу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можно считать двойками: 2, 4, 6, 8, 10. Такой ритм легко запоминается и не требует долгой подготовки.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30007" y="1625137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вслух несколько примеров перед выходом. Короткое повторение помогает включить память без спешки и задаёт спокойный старт на день.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278608" y="1625137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или пауза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игры назови несколько ответов без подсказки. Если ошибся, сразу проверь себя сложением и попробуй ещё раз.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27730" y="3343826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повтор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достаточно одной-двух минут. Короткий спокойный повтор закрепляет таблицу и делает ответы более уверенными на следующий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 2 — простой и полезный помощник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 2 учит замечать пары, считать через 2 и быстро проверять себя сложением. Чем чаще ребёнок встречает её в жизни, тем увереннее отвечает.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2026-05-20T15:47:00Z</dcterms:created>
  <dcterms:modified xsi:type="dcterms:W3CDTF">2026-05-20T15:47:00Z</dcterms:modified>
</cp:coreProperties>
</file>