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концертном зале: где живёт музыка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залом, где музыка звучит особенно красиво и торжественно.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концертный зал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 создан для музыкантов, певцов и хоров. Здесь звучат концерты, праздники и детские программы. Специальные стены и потолок помогают музыке лететь по залу чисто и красиво.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зрительный зал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выступают музыканты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стоят исполнители, пюпитры, инструменты и микрофоны. Здесь всё готово, чтобы музыка звучала уверенно и было удобно играть каждому участнику.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сидят слушатели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зрительном зале стоят ряды кресел. Свет помогает видеть сцену, а тишина даёт слушателям возможность не пропустить ни одной ноты.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зале музыка звучит по-особому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отскакивает от стен, потолка и пола, поэтому он становится объёмным. Музыка как будто заполняет весь зал и звучит богаче.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кресла, занавес и деревянные детали помогают уменьшить лишний шум. Из-за этого даже тихие звуки слышны ясно и аккуратно.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зале инструментам не нужно кричать, чтобы их услышали. Они звучат естественно, а слушатели могут спокойно наслаждаться каждой мелодией.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концерту состояться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 за громкостью и чистотой звука. Благодаря его работе музыка не слишком тихая и не слишком громкая.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Билетёр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встречает зрителей, помогает найти место и подсказывает дорогу. С ним в большом зале легче не заблудиться.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на инструментах и исполняют произведения. Каждый старается слушать других, чтобы музыка звучала дружно и красиво.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начало, остановки и темп. Дирижёр помогает оркестру играть вместе, как одна большая музыкальная команда.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можно услышать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звучать и мягко, и торжественно. Оно часто задаёт настроение всему произведению и помогает другим инструментам начать петь вместе.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труба добавляют музыке яркие краски. Флейта звучит легко и воздушно, а труба — звонко и смело, как маленький музыкальный фонарик.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виолончель поют по-разному: одна звучит выше, другая ниже. Их голоса могут быть нежными, печальными или очень светлыми.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и другие ударные инструменты придают музыке ритм. Когда они вступают, зал будто начинает шагать в такт и бодро слушать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на сцене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состоит из нескольких групп инструментов. Струнные, духовые и ударные звучат по-разному, но вместе создают одно большое музыкальное полотно.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Музыкантов рассаживают не случайно. Скрипки обычно ближе к переднему краю сцены, а контрабасы стоят сбоку, чтобы всем было удобно слышать друг друга.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концерт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занимают места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находят свои ряды и кресла, убирают вещи и готовятся слушать музыку. В зале становится спокойнее.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тише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концерта свет приглушают. Это помогает всем сосредоточиться и посмотреть на сцену внимательнее.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музыка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приветствие, первый аккорд или выход исполнителей. С этого момента концерт уже начался, и можно слушать с радостью.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тишина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 почти не слышно шорохов и разговоров. Такая тишина нужна, чтобы не пропустить начало первого звука.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зрителя в концертном зале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посетить концерт спокойно, удобно и вежливо.
</a:t>
            </a:r>
            <a:endParaRPr lang="en-US" sz="16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6365" y="1784025"/>
            <a:ext cx="345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слушают музыку в зале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и внимательно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выступления не разговаривают громко и не бегают между рядами. Так музыкантам легче играть, а другим слушателям — не отвлекаться.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по делу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Хлопают после номера или в конце концерта. Так зрители благодарят артистов и показывают, что выступление получилось особенно удачным.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отдыхает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во время концерта держат в тишине. Его экран не должен мешать ни соседям, ни артистам, ни красивой музыке на сцене.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сцены: репетиция и концерт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ищут точность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репетиции музыканты останавливаются, если что-то звучит не так. Они снова играют трудные места, будто аккуратно собирают музыкальный пазл. Здесь важны терпение, внимание и спокойная работа над каждым звуком.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идёт целиком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всё уже готово, и произведение звучит без остановок. Исполнители выходят на сцену, а зрители слушают как маленькую историю от первого до последнего аккорда. В этот момент музыка становится настоящим праздником.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64274" y="1429640"/>
            <a:ext cx="34605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менять настроение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марш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чётко и уверенно, будто шагает по сцене. Он создаёт ощущение важного события, когда хочется слушать особенно внимательно.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финал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концерта музыка может стать громче и шире, как большой праздничный салют. Такой финал оставляет у слушателей радостное и сильное впечатление.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 мягкая музыка убаюкивает, словно вечерний свет в комнате. Она звучит спокойно, помогает расслабиться и делает зал очень тихим.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танец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зовёт двигаться и улыбаться. Такая музыка словно подпрыгивает на месте, поэтому ноги сами хотят отбивать такт.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Солист, дуэт и хор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выходит на сцену один и держит внимание всего зала своим голосом. Ему нужно петь чётко, уверенно и внимательно слушать музыку вокруг.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объединяет много голосов в одно большое звучание. Здесь особенно важны ровное дыхание, спокойная осанка и внимание к дирижёру, который помогает всем петь дружно.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 похож на разговор двух голосов. Певцы должны слышать друг друга, чтобы фразы начинались и заканчивались вместе, словно они шагают в одном ритме.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 концерт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на сцену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заранее настраивают инструменты и раскладывают ноты. Они готовятся спокойно, чтобы на сцене ничего не отвлекало от музыки и каждый звук был на своём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проверка зала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 проверяет микрофоны, а осветитель направляет свет на сцену. Ещё готовят афишу, программу и костюмы, чтобы концерт начался без суеты.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можно слушать музыку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музыка помогает рассказать историю и создать настроение. Она поддерживает действие и делает сцену более выразительной для зрителей.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площадке музыка звучит под небом, и это очень красиво. Но в концертном зале ей особенно удобно: там хорошая акустика и удобные места.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культуры проходят выступления для детей и взрослых. Такие встречи делают музыку близкой, потому что слушатели находятся совсем рядом с артистами.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музыка звучит на праздниках, линейках и концертах. Здесь она собирает вместе учеников, учителей и родителей в общий радостный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показывают, что номер понравился. Ими встречают красивое исполнение и провожают артистов после концерта.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главных способов сказать артистам «спасибо» без слов.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правило концертного этикета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юных слушателей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музыкальную сказку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детском концерте ведущий помогает не потеряться в большом зале и объясняет, что происходит на сцене. Дети слушают короткие пьесы, а знакомые мелодии звучат почти как старые добрые друзья. От этого музыка становится понятной и весёлой.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большому залу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сцене появляются музыканты, маленьким слушателям бывает сначала немного волнительно. Но свет, спокойная музыка и добрые аплодисменты быстро помогают почувствовать себя уверенно. Постепенно зал перестаёт казаться огромным и становится дружелюбным.
</a:t>
            </a:r>
            <a:endParaRPr lang="en-US" sz="9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концертный зал похож на волшебный дом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концертном зале каждый звук словно получает свой собственный свет. Тихая скрипка, звонкая флейта и мягкое фортепиано становятся особенно заметными и красивыми.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зале наступает тишина, начинается настоящее чудо. Слушатели замирают, и музыка будто открывает невидимую дверцу в мир фантазии и добрых эмоций.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музыка умеет превращать обычные вещи в образы. Барабан напоминает гром, а нежная мелодия — тихий вечер перед сном или сказку.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288" y="3227236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концерта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выступления у слушателей остаётся радость и благодарность. Кажется, будто внутри зажглась маленькая лампочка, и она ещё долго светит.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сцена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свет прожекторов, красивые костюмы и блеск инструментов. Эти детали делают концерт похожим на яркое и доброе приключение.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мелодия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домой вместе с тобой идёт одна запомнившаяся песня или тема. Она тихо возвращается в памяти и снова поднимает настроение.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Дружные аплодисменты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в конце концерта объединяют весь зал. Они звучат как общий ответ артистам: «Спасибо, мы слушали вас с удовольствием!»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зале звучит как праздник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 собирает вместе музыкантов и слушателей, чтобы музыка звучала ясно, красиво и по-настоящему торжественно. Именно поэтому обычный вечер превращается в яркое событие.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2026-05-24T19:42:22Z</dcterms:created>
  <dcterms:modified xsi:type="dcterms:W3CDTF">2026-05-24T19:42:22Z</dcterms:modified>
</cp:coreProperties>
</file>