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трёх соседних странах Восточной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Белоруссия, Украина и Молдавия: краткий обзор
</a:t>
            </a:r>
            <a:endParaRPr lang="en-US" sz="295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страны удобно изучать вместе: они соседствуют, имеют общие исторические связи и при этом по-разному выглядят на карте, в культуре и хозяйстве.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интересно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страны на карте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Белоруссии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 находится в центре Восточной Европы и граничит с Россией, Польшей, Литвой, Латвией и Украиной. Такое положение делает её важным сухопутным мостом между странами региона.
</a:t>
            </a:r>
            <a:endParaRPr lang="en-US" sz="1262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39763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Украины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имеет очень большое число соседей и выходит к Чёрному и Азовскому морям. Это влияет на торговлю, транспорт, климат и разнообразие природных ландшафтов.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475575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Молдавии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Молдавия расположена между Румынией и Украиной и не имеет выхода к морю. Её территория компактна, а связь с соседями особенно заметна в культуре и быту.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рельеф Восточной Европы
</a:t>
            </a:r>
            <a:endParaRPr lang="en-US" sz="2344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Днепр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 — одна из главных рек региона. Он проходит через большие территории Украины и связывает многие города, поэтому важен для истории, транспорта и жизни людей.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Днестр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Днестр течёт через Украину и Молдавию. Его долина заметно влияет на рельеф, а сама река служит естественной линией на карте и источником воды для поселений.
</a:t>
            </a:r>
            <a:endParaRPr lang="en-US" sz="1189" dirty="0"/>
          </a:p>
        </p:txBody>
      </p:sp>
      <p:sp>
        <p:nvSpPr>
          <p:cNvPr id="12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Припять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Припять особенно известна в Белоруссии. Вокруг неё много болотистых территорий, что помогает понять, почему в северной части региона больше влажных и лесных ландшафтов.
</a:t>
            </a:r>
            <a:endParaRPr lang="en-US" sz="1123" dirty="0"/>
          </a:p>
        </p:txBody>
      </p:sp>
      <p:sp>
        <p:nvSpPr>
          <p:cNvPr id="13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Рельеф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Восточной Европы — равнины с полями, лесами и широкими речными долинами. На севере больше болот и лесов, а на юге сильнее выражены степи и плодородные земли.
</a:t>
            </a:r>
            <a:endParaRPr lang="en-US" sz="11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региона теплее и суше, а северные территории дольше сохраняют снежный покров. Это влияет на сельское хозяйство и природные ландшафты.
</a:t>
            </a:r>
            <a:endParaRPr lang="en-US" sz="1216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 выглядит самой прохладной, Украина занимает промежуточное положение, а Молдавия — самая тёплая и сухая.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климатическим особенностям стран Восточной Европы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зоны
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 многообразие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7713" y="1120650"/>
            <a:ext cx="2442546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Белоруссии, Украины и Молдавии многонациональное. В каждой стране живут люди разных происхождений, поэтому в городах легко встретить разные семейные и культурные традиции.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07713" y="2889574"/>
            <a:ext cx="2442546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языки различаются: в Белоруссии — белорусский и русский, в Украине — украинский, в Молдавии — румынский. Это помогает понять, чем страны похожи и чем отличаются.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499940" y="1120650"/>
            <a:ext cx="2442546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 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широко используется в городском общении, особенно в крупных центрах. Он помогает людям из соседних стран понимать друг друга в повседневных ситуациях и поездках.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99940" y="2889574"/>
            <a:ext cx="2442546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приграничных районах заметны смешанные традиции: в одежде, кухне, песнях и праздниках. Это показывает, что границы не отменяют культурного обмена между соседями.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392181" y="1120650"/>
            <a:ext cx="2442546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населения видно и в школе, и в семье, и на улицах городов. Благодаря этому регион сохраняет общую историческую память и живое культурное многообразие.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425" y="1504950"/>
            <a:ext cx="15699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Древнерусское наследие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общей истории связаны с древнерусскими землями. Отсюда берутся многие общие черты в культуре, языке, верованиях и старых городских традициях региона.
</a:t>
            </a:r>
            <a:endParaRPr lang="en-US" sz="935" dirty="0"/>
          </a:p>
        </p:txBody>
      </p:sp>
      <p:sp>
        <p:nvSpPr>
          <p:cNvPr id="8" name="Text 1"/>
          <p:cNvSpPr txBox="1"/>
          <p:nvPr/>
        </p:nvSpPr>
        <p:spPr>
          <a:xfrm>
            <a:off x="2012925" y="1970375"/>
            <a:ext cx="15699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государства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значительная часть территорий вошла в Великое княжество Литовское и Речь Посполитую. Эти эпохи оставили след в архитектуре, праве и культурных связях.
</a:t>
            </a:r>
            <a:endParaRPr lang="en-US" sz="924" dirty="0"/>
          </a:p>
        </p:txBody>
      </p:sp>
      <p:sp>
        <p:nvSpPr>
          <p:cNvPr id="9" name="Text 2"/>
          <p:cNvSpPr txBox="1"/>
          <p:nvPr/>
        </p:nvSpPr>
        <p:spPr>
          <a:xfrm>
            <a:off x="3717775" y="2457450"/>
            <a:ext cx="15699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земли оказались в составе Российской империи. В этот период усилились общие хозяйственные и административные связи между многими городами и регионами.
</a:t>
            </a:r>
            <a:endParaRPr lang="en-US" sz="927" dirty="0"/>
          </a:p>
        </p:txBody>
      </p:sp>
      <p:sp>
        <p:nvSpPr>
          <p:cNvPr id="10" name="Text 3"/>
          <p:cNvSpPr txBox="1"/>
          <p:nvPr/>
        </p:nvSpPr>
        <p:spPr>
          <a:xfrm>
            <a:off x="5422600" y="2944525"/>
            <a:ext cx="15699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СССР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Белоруссия, Украина и Молдавия входили в СССР. Это время стало важным для промышленности, городского роста и общей инфраструктуры.
</a:t>
            </a:r>
            <a:endParaRPr lang="en-US" sz="938" dirty="0"/>
          </a:p>
        </p:txBody>
      </p:sp>
      <p:sp>
        <p:nvSpPr>
          <p:cNvPr id="11" name="Text 4"/>
          <p:cNvSpPr txBox="1"/>
          <p:nvPr/>
        </p:nvSpPr>
        <p:spPr>
          <a:xfrm>
            <a:off x="7127451" y="3431600"/>
            <a:ext cx="15699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развитие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1991 года страны развиваются самостоятельно. У каждой из них появились свои государственные решения, но историческая близость и культурные связи сохранились.
</a:t>
            </a:r>
            <a:endParaRPr lang="en-US" sz="935" dirty="0"/>
          </a:p>
        </p:txBody>
      </p:sp>
      <p:sp>
        <p:nvSpPr>
          <p:cNvPr id="12" name="Text 5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историческая рамка
</a:t>
            </a:r>
            <a:endParaRPr lang="en-US" sz="2400" dirty="0"/>
          </a:p>
        </p:txBody>
      </p:sp>
      <p:sp>
        <p:nvSpPr>
          <p:cNvPr id="13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Белоруссия: 3 узнаваемых факта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Белоруссии — Минск, крупный современный город с широкими проспектами и заметной ролью в жизни страны. Он помогает быстро запомнить, где находится государственный центр.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Беловежская пуща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Белоруссии много лесов и болот, а самым известным природным символом считается Беловежская пуща. Это один из самых узнаваемых образов страны в учебниках и на картах.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известна машиностроением, особенно производством техники и оборудования. Этот факт хорошо показывает, что Белоруссия связана не только с природой, но и с промышленностью.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Украина: 3 узнаваемых факта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Украины — Киев, один из самых известных городов Восточной Европы. Он важен как политический центр, крупный культурный город и место с богатой историей.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39763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известна своими чернозёмами — очень плодородными почвами. Именно поэтому сельское хозяйство занимает в стране такое заметное место и влияет на жизнь многих регионов.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475575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 — одна из главных рек страны и важный ориентир на карте. Он проходит через крупные территории и часто встречается в рассказах об украинской природе и городах.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Молдавия: 3 узнаваемых факта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Кишинёв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Кишинёв — главный город страны, где сосредоточены управление, культура и транспорт. Здесь легко увидеть сочетание современных кварталов, парков и традиционной городской 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 виноградники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Молдавию часто называют страной садов и виноградников. Мягкий климат и плодородные земли помогают развивать сельское хозяйство, особенно выращивание фруктов и винограда.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Виноделие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Виноделие — один из самых узнаваемых образов страны. Оно связано не только с производством, но и с местными традициями, праздниками и представлением о молдавской кухне.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столиц показывает их главные роли и узнаваемые черты.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столиц сходная функция управления страной, но городской образ у каждой свой: от широких магистралей до исторических памятников и зелёных пространств.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школьным географическим и страноведческим материалам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городские символы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гастрономические традиции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кухня особенно известна блюдами из картофеля. Они отражают простые сельские традиции, сытность и привычку использовать доступные продукты, которые долго хранились в домашнем хозяйстве.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украинской кухне заметны борщ, вареники и пшеничные блюда. Эти блюда связаны с хлебным земледелием, семейными рецептами и привычкой подавать еду большими, щедрыми порциями.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 виноград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Молдавская кухня узнаваема по мамалыге, овощам, винограду и мясным блюдам. Она сочетает продукты плодородных долин, садов и виноградников с домашней, тёплой подачей.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вкус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странах ценят сезонные продукты, домашнее приготовление и угощение гостей. Поэтому еда здесь не только повседневная необходимость, но и важная часть семейного общения.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фольклор и праздники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2375" y="11935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танцы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 танцы передают память о жизни деревни, трудах и праздниках. В них особенно заметны хоровое исполнение, ритм и связь с природным календарём.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2375" y="23258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узоры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Вышивка, орнаменты и костюмы помогают узнать местные традиции с первого взгляда. Узоры часто передают представления о красоте, семье, достатке и уважении к предкам.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375" y="3458086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праздники связаны с посевом, сбором урожая, весной и осенью. Такие даты объединяют деревни и города через общие игры, угощения и обряды.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61287" y="11935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 особенно заметны на свадьбах, крестинах и больших застольях. Важны уважение к старшим, совместные поздравления и сохранение родственных связей.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61287" y="23258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местные украшения делают культуру осязаемой и узнаваемой. Глиняная посуда, тканые вещи и резьба по дереву сохраняют связь между прошлым и современным бытом.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 диаграмме помогают увидеть, какие отрасли особенно заметны в каждой стране и чем они отличаются по специализации.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выделяется более широким аграрным и сырьевым профилем, Белоруссия — промышленностью, а Молдавия — переработкой сельхозпродукции и виноделием.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по экономической географии стран Восточной Европы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 школьном понимании
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 спорт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51950" y="1585498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школах и университетах этих стран особенно важны математика, физика и инженерное мышление. Эти предметы помогают готовить специалистов для промышленности, транспорта, медицины и цифровых профессий.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51950" y="2745373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биология остаются востребованными направлениями, потому что они связаны с заботой о здоровье людей, исследованиями природы и работой современных городских больниц и лабораторий.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68650" y="802998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даёт школьникам понятный пример того, как наука превращается в практику. Программирование, робототехника и цифровые навыки становятся частью кружков и старших классов.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168650" y="1961534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подготовка развивает выносливость, дисциплину и командную работу. Во многих городах есть стадионы, секции и школьные соревнования по футболу, борьбе и лёгкой атлетике.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68650" y="3120059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науки, кружки и олимпиады помогают детям пробовать себя в разных сферах. Такой путь делает обучение живым и показывает связь между уроками и будущей профессией.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охрана окружающей среды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заповедники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и заповедники особенно важны для сохранения дубрав, болот и мест обитания птиц. Они поддерживают природное равновесие и защищают редкие виды.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Беловежская пуща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Беловежская пуща стала одним из самых известных символов охраны природы в регионе. Она показывает, как можно сохранять старые леса и крупные животные сообщества.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Украины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Украины защищают степи, леса, горные территории и водоёмы. Это помогает сохранять разнообразие растений, животных и природных ландшафтов для будущих поколений.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и 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территории Молдавии охраняют речные долины, водно-болотные угодья и сельские ландшафты. Такие зоны особенно важны для чистой воды и сезонных миграций птиц.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связи между странами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стран усиливает транспортные и культурные связи через несколько видов сообщений.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связаны в быту и культуре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7713" y="1120650"/>
            <a:ext cx="2442546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языковые черты и знакомые слова помогают людям понимать друг друга в повседневном общении. Особенно это заметно в городах, на рынках и в приграничных районах.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07713" y="2889574"/>
            <a:ext cx="2442546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выражаются в уважении к старшим, совместных застольях и праздновании важных дат. Такие обычаи делают жизнь семей похожей по настроению и форме.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499940" y="1120650"/>
            <a:ext cx="2442546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кухня остаётся важной частью быта: супы, каши, овощи и выпечка встречаются часто. Различия заметнее в любимых блюдах и в климате, который влияет на меню.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99940" y="2889574"/>
            <a:ext cx="2442546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сезон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Рынок, дача и интерес к урожаю объединяют многих жителей. Люди ценят свежие продукты, сезонные заготовки и работу на земле, даже если живут в большом городе.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392181" y="1120650"/>
            <a:ext cx="2442546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культурные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обмены, песни, местная история и памятные места помогают лучше видеть общие корни. Через такие связи культурное соседство становится особенно заметным.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города и туризм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2375" y="11935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Старинное и новое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крупные города сочетают исторические кварталы и новые районы, где рядом стоят старые здания, современные дома, кафе и деловые центры.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2375" y="23258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набережные и городские скверы делают повседневную жизнь удобнее и приятнее. Они важны и для отдыха, и для прогулок после школы или работы.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375" y="3458086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театры и выставочные залы помогают познакомиться с историей региона без длинных экскурсий. В них часто проходят школьные посещения и семейные выходные.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61287" y="11935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 связывают столицы с областными центрами, а также с соседними странами. Благодаря этому города остаются удобными для поездок и деловых контактов.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61287" y="23258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ищут туристы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туризма особенно привлекательны старые центры, замки, речные берега и сезонные фестивали. Такие места показывают лицо города и запоминаются лучше всего.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Белоруссия, Украина и Молдавия — соседние страны с разной природой, хозяйством и языковыми особенностями, но с общими историческими связями. Запомните главное: карта, люди, экономика, природа и культура дополняют друг друга.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трёх странах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2026-07-26T21:26:14Z</dcterms:created>
  <dcterms:modified xsi:type="dcterms:W3CDTF">2026-07-26T21:26:14Z</dcterms:modified>
</cp:coreProperties>
</file>