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Идейное бездорожье в романе И. С. Тургенева «Дым»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споре идей, где слова быстро теряют силу без нравственной опоры.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реформ: спор о пути и смысле перемен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«Дым» возник в эпоху острых споров о будущем страны, когда старые убеждения уже шатались, а новые еще не стали ясной программой действия.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Баден-Баден как пространство духовной пустоты
</a:t>
            </a:r>
            <a:endParaRPr lang="en-US" sz="209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Баден-Баден у Тургенева — не просто курорт, а замкнутый мир, где русские герои существуют вдали от подлинной жизни и труда.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встречи и разговоры не приводят к решению: каждый спор быстро возвращается к прежним темам, не меняя ни мыслей, ни поступков.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Курортная праздность усиливает ощущение временности, а однообразие общения подчеркивает, что героям легче говорить, чем отвечать за сказанное.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Литвинов связан с делом, хозяйственными планами и конкретными обязанностями, но его практичность не превращается в твердый жизненный выбор и ясную позицию.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из Европы, он надеется устроить жизнь разумно, однако старые чувства и старые споры снова втягивают его в состояние внутренней неустойчивости.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Литвинов: практический человек без внутренней опоры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внешне обаятельна и эмоционально жива, но ее чувства легко меняются, поэтому образ героини строится на постоянной внутренней неустойчивости.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связь с Литвиновым показывает, что личное переживание в романе постоянно сталкивается с давлением среды и чужих ожиданий.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мир вокруг Ирины ценит впечатление, манеру и эффект, а не глубину характера, поэтому искренность оказывается здесь особенно уязвимой.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без внутренней цельности не приносит героине полноты жизни: она лишь усиливает растерянность и зависимость от обстоятельств.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Огинова: личная драма и светская зависимость
</a:t>
            </a:r>
            <a:endParaRPr lang="en-US" sz="1903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Потугин как носитель трезвой, но бессильной мысли
</a:t>
            </a:r>
            <a:endParaRPr lang="en-US" sz="195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Потугин говорит резче и точнее многих других: он видит привычку к громким лозунгам, умственным схемам и самообману, характерную для эпохи.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критика проницательна и язвительна, но за ясностью суждений не следует реального действия, способного изменить окружающую жизнь.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Потугина Тургенев показывает трагедию мысли, которая понимает болезнь времени, но не находит убедительного пути к исцелению.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романе возникает идейное бездорожье
</a:t>
            </a:r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оторванность от реальной жизни приводит к духовной пустоте и повторению одних и тех же споров.
</a:t>
            </a:r>
            <a:endParaRPr lang="en-US" sz="231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И. С. Тургенева «Дым».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персонажей и их функции в романе
</a:t>
            </a:r>
            <a:endParaRPr lang="en-US" sz="239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по-своему отражает кризис эпохи: действие ослабевает, идея вырождается в спор, а светская жизнь — в игру впечатлений.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групп показывает отсутствие нравственного центра: ни одна из них не дает убедительного ответа на вызов времени.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1861: отмена крепостного права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усилила ожидание перемен и обострила вопрос о том, каким должен быть путь России после разрушения старых порядков.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годы: ожесточение полемики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Западники, славянофилы и радикальные публицисты спорят все громче, но их позиции все чаще превращаются в устойчивые речевые формулы.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1867: «Дым» как итог наблюдений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прежние идеологические лагеря утратили убедительность: спор остается, а ясного ответа на жизнь нет.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Западничество и славянофильство в романе Тургенева
</a:t>
            </a:r>
            <a:endParaRPr lang="en-US" sz="185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97030"/>
            <a:ext cx="481766" cy="3854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как пространство самообмана и отрыва от жизни
</a:t>
            </a:r>
            <a:endParaRPr lang="en-US" sz="1714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Удаленность от родины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Находясь за границей, герои говорят о России как наблюдатели, но не участвуют в ее повседневной работе, поэтому их суждения теряют опору.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вместо дела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среда живет репликами, оценками и взаимными уколами; за красивыми словами почти никогда не следует конкретный поступок.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круг 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лица, привычные темы и повторяющиеся позиции создают ощущение тесного круга, из которого невозможно выйти к новому пониманию.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Бесплодие слов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герои от реальной жизни страны, тем заметнее их идейная усталость: речь становится громкой, но не меняет ни людей, ни действительность.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из позиций не дает целостного ответа на кризис эпохи; важнее не внешний сюжет, а столкновение характеров и идей.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«Дым»; анализ персонажной системы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 типу мышления и их роли в раскрытии идейного кризиса романа.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и их идейные позиции
</a:t>
            </a:r>
            <a:endParaRPr lang="en-US" sz="248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как проверка характера
</a:t>
            </a:r>
            <a:endParaRPr lang="en-US" sz="2543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Литвинова и Ирины показывает, что личное чувство у Тургенева не существует отдельно от нравственного выбора: любовь сразу выявляет, насколько герой способен отвечать за свои решения.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Литвинов оказывается человеком, который стремится к устойчивости, но легко поддается прошлому и сомнениям; Ирина, напротив, живет импульсами и не находит внутренней опоры для верности себе.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любовный конфликт не примиряет героев, а усиливает разлад между желанием, долгом и убеждениями, превращая чувство в точное испытание характера.
</a:t>
            </a:r>
            <a:endParaRPr lang="en-US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людей, подменяющих дело словами
</a:t>
            </a:r>
            <a:endParaRPr lang="en-US" sz="2207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среду, где эффектная фраза ценится выше поступка: герои говорят уверенно, но их речи редко приводят к реальному решению или ответственности.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разрыва между тоном и содержанием: персонажи звучат значительнее, чем их мысли, и часто повторяют готовые формулы вместо самостоятельной позиции.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интонация особенно заметна в диалогах, где спор становится не поиском истины, а способом самоутверждения и демонстрации умственного превосходства.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этой иронией стоит тревожный вывод: общество, привыкшее жить речью, постепенно теряет способность действовать и создавать что-либо прочное.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«Дым»; мотивный анализ текста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романа: дым, туман, повторение
</a:t>
            </a:r>
            <a:endParaRPr lang="en-US" sz="207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работают не как украшение, а как способ передать духовное состояние героев и замкнутость их споров.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мотива подчеркивают неясность, бесплодие и повторяемость: мысль не оформляется, а разговоры растворяются в пустоте.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Баден-Баден у Тургенева выглядит нарядным и упорядоченным, но именно эта внешняя благоустроенность подчеркивает отсутствие труда, серьезной цели и подлинной жизненной напряженности.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Курортная среда создает ощущение временности: герои встречаются, беседуют, расходятся и снова возвращаются к тем же разговорам, словно находятся вне настоящей истории и ответственности.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пространство курорта
</a:t>
            </a:r>
            <a:endParaRPr lang="en-US" sz="2661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романа: ирония, точность, скрытая полемика
</a:t>
            </a:r>
            <a:endParaRPr lang="en-US" sz="204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разоблачение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раскрывает их лучше прямой авторской оценки: в разговоре особенно заметны слабость, поза и внутреннее несоответствие сказанного переживаемому.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психологическая деталь
</a:t>
            </a:r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строит характеристику через сдержанные, но выразительные наблюдения, благодаря которым эмоциональное состояние героя становится ясным без лишних пояснений.
</a:t>
            </a:r>
            <a:endParaRPr lang="en-US" sz="1383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без крика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спорит открыто, а организует столкновение интонаций и взглядов так, чтобы читатель сам увидел несостоятельность громких деклараций.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как оценка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Иронический тон не разрушает серьезность романа, а делает ее точнее: за внешне спокойной прозой проступает критика духовной пустоты и словесной бравады.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разочарования в романе
</a:t>
            </a:r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романе усиливает ощущение духовного тупика и несостоятельности героев.
</a:t>
            </a:r>
            <a:endParaRPr lang="en-US" sz="278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фиксирует состояние времени, в котором привычные убеждения больше не помогают ориентироваться в реальной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«Дым»; обобщение по теме идейного кризиса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называют книгой идейного бездорожья
</a:t>
            </a:r>
            <a:endParaRPr lang="en-US" sz="1914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ключевых признаков показывает, что Тургенев изображает не частную ошибку, а общее состояние эпохи.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романа «Дым»
</a:t>
            </a:r>
            <a:endParaRPr lang="en-US" sz="271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по-прежнему важен, потому что показывает знакомую ситуацию: громкие идеи звучат убедительно, но без личной ответственности быстро превращаются в пустой шум.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точно предвидит проблему инфляции лозунгов и недоверия к публичной речи, когда слова теряют вес, если за ними не стоит действие и нравственная последовательность.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«Дым» особенно ценен как текст, помогающий связать историю 1860-х годов с вечными вопросами о честности мысли, выборе и долге.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как образ духовной неясности эпохи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Тургенева «дым» означает исчезновение ясных ориентиров: идеи расплываются, слова множатся, а путь к действию так и не находится. Эта метафора делает роман точным диагнозом эпохи.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2026-05-19T21:19:31Z</dcterms:created>
  <dcterms:modified xsi:type="dcterms:W3CDTF">2026-05-19T21:19:31Z</dcterms:modified>
</cp:coreProperties>
</file>