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изменили Европу, охватив множество стран и сфер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Наполеоновских войн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Европы начала XIX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Французской революции Европа стремилась стабилизироваться. Наполеон Бонапарт возглавил Францию, укрепляя её власть и вызывая опасения у других монархий, что привело к созданию антинapолеоновских союзов.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стремилась распространить революционные идеи и усилить своё влияние на европейские страны, способствуя изменению традиционных порядков.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амбиции Наполеона направлены на создание империи, объединяющей большую часть Европы под французским контролем.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начала Наполеоновских войн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монархии сопротивлялись угрозе своей власти, а экономические споры и страх перед новыми режимами усугубили конфликты.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участники Наполеоновских войн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сражениях вели боевые действия союзники Франции: Италия, Испания и Польша. Они поддерживали Наполеона как лидера и участвовали в кампаний на разных фронтах.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её союзники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охватывали Пиренейский полуостров, Центральную и Восточную Европу, доходя до Москвы, включая также отдельные сражения на территории Северной Африки.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конфликтов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коалиций против Франции выступали Великобритания, Россия, Австрия, Пруссия, Швеция, Османская империя и Португалия, объединённые целью сдержать влияние Французской империи.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Антифранцузские коалиции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Наполеоновских войн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власти через завоевания к падению империи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политической карты Европы после войн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Римская империя прекратила существование, на её месте возникли Рейнское объединение и Итальянское королевство, что существенно изменило баланс сил в регионе.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и появление государств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империя стала главной силой, однако постоянные изменения границ и создание новых союзов сопровождали весь период конфликтов, формируя новую геополитическую структуру Европы.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Франции и новые альянсы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победы Франции в Наполеоновских войнах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битва закрепила за Наполеоном статус великого стратега. Он разгромил объединённые силы России и Австрии, укрепив позиции Франции на континенте.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Аустерлице (1805)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Фридландская победа в 1807 году и сражение при Ваграме в 1809 укрепили центральное положение Французской империи и обеспечили выгодные мирные условия.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при Фридланде и Ваграме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Пруссией позволила Наполеону значительно расширить своё влияние, ослабив одного из главных европейских противников.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Триумф при Йене (1806)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Аустерлице: триумф Наполеона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1805 года Наполеон удалось обмануть союзников через умелое маневрирование войск и ложные отступления. Это обеспечило решающее преимущество в сражении.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войска захватили около 180 орудий, понеся сравнительно небольшие потери, что сделало битву образцом военного искусства того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Ваграме и его последствия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5–6 июля 1809 года французские и союзные германские войска столкнулись с австрийской армией в кровопролитном бою, где обе стороны понесли значительные потери.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Подписанный после сражения Шёнбруннский мир обеспечил территориальные уступки Австрии и позволил Наполеону укрепить своё влияние в Центральной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народов под Лейпцигом: крупнейшее поражение Франции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1813 года более полумиллиона солдат сошлись в самом масштабном сражении эпохи Наполеоновских войн. Потери армии Наполеона превысили 80 тысяч человек.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французы начали отступать из Германии, что ознаменовало начало конца их доминирования и существенное усиление коалиционных сил.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 Россию и Бородинское сражение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1812 года Наполеон повёл крупнейшую армию своей эпохи через границу Российской империи. Целью было быстрое поражение России и укрепление контроля над Европой. Поход стал испытанием для французских войск и началом масштабных боёв на русской земле.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русского похода 1812 года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сентября 1812 года состоялась битва при Бородино, одно из самых ожесточённых сражений эпохи. Потери обеих сторон превысили 70 000 человек. Несмотря на тактическую ничью, русская армия продолжила борьбу, а французы вскоре начали тяжёлое и затратное отступление.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Кровопролитное Бородинское сражение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Коалиции против Наполеона: союзники Франции и оппоненты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Образовалась из европейских монархий, пытавшихся остановить революционные идеи Франции. Эти страны объединились для защиты традиционного порядка.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коалиция (1792–1797)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Объединила большинство европейских государств после провала вторжения Наполеона в Россию. Эта коалиция свергла императора и восстановила монархию.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коалиция (1812–1814)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Включала Пруссию и Россию, которые пытаясь остановить экспансию Франции, потерпели поражения при Йене и Фридланде.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коалиция (1806–1807)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Россия и Австрия вновь объединились, чтобы противостоять растущему влиянию Франции и её армии под руководством Наполеона.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коалиция (1798–1802)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Наполеона и ссылка на Эльбу: конец императора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поражений армия Наполеона была истощена, и 6 апреля 1814 года он отрёкся от престола ради сохранения жизни и части власти.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восстановили монархию — Людовик XVIII занял трон, пытаясь обеспечить стабильность после долгих лет войн и революций.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Наполеона сослали на остров Эльба у берегов Италии, где он получил статус суверена и небольшую территорию для управления.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дней и битва при Ватерлоо: финальное поражение Наполеона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1815 года Наполеон вернулся с острова Эльба и быстро восстановил контроль над Францией, вызвав период «Ста дней» борьбы за власть.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июня 1815 года в битве при Ватерлоо Наполеон потерпел окончательное поражение, после чего был сослан на остров Святой Елены, где провёл остаток своей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окончательного поражения Наполеона во Франции вернулся король Людовик XVIII, восстанавливая династию Бурбонов и старый порядок.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(1814–1815) поставил цель создать баланс сил в Европе для предотвращения новых войн и сохранить мирное сосуществование.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монархии и Венский конгресс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Установленные соглашения Венского конгресса заложили основу дипломатии и продержались как модель международных отношений в последующие десятилетия.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конгрессе пересмотрели границы государств, ликвидируя Наполеоновские реформы и восстанавливая старые монархии и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 для населения и экономики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унесли жизни нескольких миллионов людей, включая солдат и мирных жителей. Множество городов и деревень было разрушено, что вызвало долгосрочную социальную нестабильность.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потери и разрушения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Поднятые налоги и мобилизация вызвали недовольство населения. Социальное неравенство усилилось, что спровоцировало внутренние конфликты и послевоенные политические изменения.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социальных проблем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вызвали значительные перебои в производстве и торговле. Недостаток продовольствия и товаров привёл к росту цен и голоду в некоторых регионах Европы.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дефицит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внедрил массовый призыв, сделав армию более многочисленной и мобильно управляемой с учётом нужд кампаний.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инновации и реформы эпохи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Улучшения в артиллерии и логистике повысили эффективность боевых действий, а военная дисциплина способствовала высокой боеспособности французской армии.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корпуса — самостоятельных боевых единиц — позволило быстрее передвигать войска и оперативно реагировать на изменения на поле боя.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Наполеоновских войн: армии и личности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объединил многонациональную армию Франции и ввёл новаторские методы управления войсками, что позволило добиваться серии впечатляющих побед в Европе.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— стратег и лидер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Кутузов, Багратион и Ермолов сыграли ключевую роль в сохранении России от полного поражения, проявив тактическую мудрость и стойкость в сражениях.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полководцы — защитники Отечества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солдаты показывали невероятное мужество на поле боя, сражаясь в тяжёлых условиях и являясь основой сопротивления в нескольких странах.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солдат и ополчения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историческое наследие эпохи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Льва Толстого «Война и мир» погружает читателя в атмосферу 1812 года, раскрывая судьбы людей на фоне масштабных событий и битв с Наполеоном.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отражения войны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установлены памятники героям Наполеоновских войн, а музеи хранят экспонаты того времени. Регулярно проходят исторические реконструкции сражений для сохранения памяти.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музеи в Европе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изменили политическую карту Европы, показали роль лидеров и союзов, а их уроки влияют на международные отношения до сих пор.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Наполеоновских войн в мировой истории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2026-05-10T17:27:26Z</dcterms:created>
  <dcterms:modified xsi:type="dcterms:W3CDTF">2026-05-10T17:27:26Z</dcterms:modified>
</cp:coreProperties>
</file>