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jpe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школьнику 7 класса стоит учить английский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нужен в школе, в жизни и для будущих возможностей.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мире вокруг нас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язык общения, науки, путешествий и цифровых сервисов. Его понимают миллионы людей, поэтому он помогает находить нужную информацию и легко общаться в разных странах и ситуациях.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открывает доступ к знаниям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98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898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английском выходят учебники, статьи и видеоуроки, которые часто дают более широкий и свежий взгляд на тему. Это помогает лучше готовиться к урокам и проектам.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396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появляются объяснения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396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разборы по истории, биологии, информатике и другим предметам нередко сначала публикуются на английском. Знание языка ускоряет поиск нужного ответа.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8898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надёжных источников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898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понимать английский, можно сравнивать несколько источников и выбирать более точные сведения. Это особенно важно, когда нужно писать доклад или делать презентацию.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396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Удобнее учиться самостоятельно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51396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смотреть материалы без перевода и сразу понимать примеры, схемы и инструкции. Так проще разбираться в сложных темах и не зависеть от одного учебника.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сети особенно заметны материалы на английском: статьи, видео, игры, новости и обучающие платформы.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и интернет-контент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английский, тем больше полезных материалов можно использовать без перевода.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задания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в путешествиях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Ориентироваться легче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аэропорту или незнакомом городе английский помогает прочитать указатели, найти нужный выход и понять, где находится стойка информации или посадка на рейс.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самостоятельнее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несколько простых фраз делают путешествие удобнее: можно задать вопрос, уточнить деталь и быстрее получить нужную помощь без ожидания переводчика.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правила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английском часто пишут важные объявления, инструкции и предупреждения. Это помогает избежать ошибок и чувствовать себя спокойнее в поездке.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Решать бытовые задачи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нужен, чтобы купить билет, уточнить время, спросить дорогу или объяснить простую просьбу в отеле, кафе и магазине, не теряясь в новой обстановке.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435" y="1145300"/>
            <a:ext cx="799722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язык помогает в самых разных жизненных ситуациях — от уроков до поездок и будущей работы.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английский особенно полезен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нужен не в одной области, а сразу в нескольких повседневных ситуациях.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 задания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66625"/>
            <a:ext cx="405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93606"/>
            <a:ext cx="40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без перевода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играх английский помогает понимать задания, сообщения команды и названия предметов. Это делает игру удобнее и позволяет быстрее реагировать в совместных режимах.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понятнее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понимаешь текст песни, музыка воспринимается глубже: яснее смысл, настроение и отдельные выражения. Это помогает запоминать новые слова в естественном контексте.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 сериалы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Оригинальная речь сохраняет интонацию актёров, шутки и игру слов. Так легче почувствовать характер героев и понять, почему сцена звучит именно так.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языка каждый день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и прослушивание в оригинале дают живые примеры речи. Так английские слова и фразы запоминаются проще, чем при обычном заучивании списка.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фильмы и музыка в оригинале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изучение английского повышает уверенность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Постепенный рост навыков через маленькие успешные шаги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 людьми из других стран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98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898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переписываться с ребятами из других стран, даже если вы живёте далеко друг от друга. Он становится удобной основой для простого и понятного общения.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396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проекты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396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конкурсах и проектах нужно коротко представлять свою работу или задавать вопросы участникам. Английский делает такое общение понятным и более уверенным.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8898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Онлайн-игры и интересы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898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играх и сообществах легко встретить людей, которые говорят по-английски. Несколько простых фраз помогают договориться, поделиться идеей и работать в одной команде.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396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знакомства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51396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открывает возможность узнать о жизни сверстников в других странах, обсудить музыку, спорт или хобби и увидеть, что у людей много общего.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изучать язык связаны и со школой, и с повседневной жизнью, поэтому английский полезен в разных ситуациях одновременно.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английский учат ради разных целей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мотивы — учёба и интернет, но остальные причины тоже важны для школьника.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задания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и будущая профессия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Полезен в любой сфере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профессиях английский нужен каждый день: для чтения инструкций, понимания терминов, переписки и работы с программами. Чем раньше школьник начнёт учить язык, тем увереннее он будет в учёбе и выборе дела на будущее.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Открывает больше возможностей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особенно важен в туризме, дизайне, бизнесе и сфере обслуживания, где нужно общаться с людьми из разных стран. Он делает человека более гибким и готовым к обучению на новом уровне.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Уверенный старт для карьеры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начать изучать английский в средней школе, позже будет легче читать учебные источники, проходить курсы и готовиться к профессии. Это полезная основа, которая экономит время и расширяет выбор.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 технике и науке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программировании, инженерии, медицине и научных проектах часто встречаются английские слова и обозначения. Знание языка облегчает работу с современными материалами, а также помогает быстрее понимать новые открытия и технологии.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мире технологий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Интерфейс и меню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программах и приложениях английские слова встречаются в кнопках, настройках и подсказках. Даже простое знание слов помогает быстрее разобраться, как работает устройство или сервис.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поиск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слова часто помогают точнее искать инструкции, советы и ответы на вопросы в интернете. Для школьника это особенно полезно, когда нужно настроить телефон, компьютер или приложение.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сервисы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играх, чатах и онлайн-платформах английский помогает понять задания, названия предметов и сообщения от других пользователей. Это делает использование технологий удобнее и интереснее.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функции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новые цифровые возможности сначала появляются именно в англоязычной версии. Если понимать язык, можно раньше узнавать о полезных обновлениях и пробовать их без долгого ожидания перевода.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924394"/>
            <a:ext cx="3975900" cy="1397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помогают действовать уверенно в обычных жизненных ситуациях и не теряться, даже если слов пока немного.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повседневных ситуаций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несколько простых фраз помогают решить реальные задачи: спросить, уточнить, начать разговор и быстрее понять, что нужно делать.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повседневного английского, обобщение типичных ситуаций
</a:t>
            </a:r>
            <a:endParaRPr lang="en-US" sz="9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английского тренирует мышление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внимание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учит новые слова и выражения, он тренирует память и учится удерживать внимание на деталях. Регулярное повторение помогает быстрее запоминать и лучше замечать знакомые формы в тексте и речи.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находить нужное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понять вопрос, выбрать ответ или найти информацию, английский помогает действовать точнее и быстрее. Такие упражнения развивают привычку анализировать и не теряться в большом количестве данных.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на смысле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коротких текстов и работа с диалогами учат не отвлекаться и искать главное. Это полезно не только на уроках английского, но и при выполнении заданий по другим предметам.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закономерностей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много повторяющихся правил и устойчивых моделей. Наблюдая за ними, ученик развивает умение сравнивать, делать выводы и понимать, как слова и предложения связаны между собой.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нужен не в одной ситуации, а сразу в нескольких: на уроках, в сети, в поездках и при общении с другими людьми.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повседневной жизни школьника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часть связана с учёбой и доступом к информации, но остальные сферы тоже показывают, что язык нужен каждый день.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сфер применения английского языка
</a:t>
            </a:r>
            <a:endParaRPr lang="en-US" sz="96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самостоятельности и меньше зависимости от перевода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98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без ожидания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898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английский, можно самому искать ответы на вопросы, читать пояснения и разбираться в теме без долгого ожидания перевода. Это особенно удобно, когда нужно быстро подготовить школьный проект.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396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инструкций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396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Инструкции к играм, приложениям и технике часто написаны на английском. Если язык знаком, проще понять, что нажимать, как включить функцию и как избежать ошибки.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8898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видео и советы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898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обучающие видео и советы в интернете сначала выходят на английском. Даже простой уровень языка помогает смотреть такие материалы и брать из них полезную информацию для учёбы и хобби.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396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растерянности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51396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может читать и слушать самостоятельно, он чувствует себя увереннее в новых темах. Это помогает быстрее решать повседневные задачи и не зависеть от готового перевода.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первых слов к реальным результатам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усложнение заданий показывает, как маленькие шаги превращаются в уверенное использование английского.
</a:t>
            </a:r>
            <a:endParaRPr lang="en-US" sz="117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 — естественная часть обучения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2750" y="1816494"/>
            <a:ext cx="2328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Ошибаться нормально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2750" y="2505500"/>
            <a:ext cx="23283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произношении, грамматике или выборе слов есть у всех, кто учит английский. Они не мешают учёбе, а показывают, что материал ещё закрепляется и требует повторения.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240550" y="1816494"/>
            <a:ext cx="2328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Спокойнее относиться к урокам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40550" y="2505500"/>
            <a:ext cx="23283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практика помогает не бояться говорить и пробовать снова. Чем меньше ожидание идеального ответа, тем быстрее приходит уверенность в классе, в переписке и в поездках.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431650" y="1816494"/>
            <a:ext cx="2328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маленьких шагов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431650" y="2505500"/>
            <a:ext cx="23283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замечает даже небольшой прогресс, ему легче продолжать занятия. Понимание короткой фразы или удачный ответ на уроке уже являются важным результатом.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уже окружает нас каждый день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с английскими словами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школьник берёт телефон и видит знакомые английские надписи в меню, настройках и названиях приложений. Даже не замечая этого, он читает язык каждый день. Постепенно такие слова запоминаются сами собой и начинают казаться привычными.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Бренды и упаковки вокруг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упаковках, логотипах и ярлыках часто можно увидеть английские слова: на напитках, одежде, гаджетах и аксессуарах. Такие надписи встречаются в магазине, дома и на улице. Они помогают привыкать к языку естественно и без лишнего усилия.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музыка и экраны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игре появляются команды, кнопки и сообщения на английском, а в плейлисте — названия песен и исполнителей. Подросток встречает язык в развлечениях чаще, чем думает. Это делает английский частью обычного дня, а не только школьного урока.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 — навык на каждый день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учиться, путешествовать, понимать технологии и общаться с людьми по всему миру. Это навык, который растёт вместе с тобой и делает жизнь школьника свободнее и интереснее.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2026-05-31T01:09:42Z</dcterms:created>
  <dcterms:modified xsi:type="dcterms:W3CDTF">2026-05-31T01:09:42Z</dcterms:modified>
</cp:coreProperties>
</file>