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— единство живых организмов и среды, их взаимодействия и функции.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основные понятия и ключевые темы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1935 году Артур Тенсли ввёл термин «экосистема» для описания комплекса живых организмов и их окружения. Это ключ к пониманию природы жизни, её устойчивости и важности сохранения окружающей среды.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понятия «экосистема» и его значение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56" y="1648250"/>
            <a:ext cx="725288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3538" y="1648250"/>
            <a:ext cx="1036125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625" y="1648250"/>
            <a:ext cx="828900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2575" y="1648250"/>
            <a:ext cx="828900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экосистемы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компоненты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растения, животных, грибы и микроорганизмы, которые взаимодействуют и поддерживают существование друг друга.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 сбалансированности составляющих и их взаимодействий, поддерживая жизненный цикл.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обмен веществ и энергии между живыми организмами и окружающей средой, влияя на устойчивость.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превращения и возвращения элементов обеспечивают сбалансированное функционирование экосистемы.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как свет, вода, воздух, температура и почва, создают условия для жизни внутри экосистемы.
</a:t>
            </a:r>
            <a:endParaRPr lang="en-US" sz="8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775" y="1640228"/>
            <a:ext cx="1441800" cy="11066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975" y="1605547"/>
            <a:ext cx="1635900" cy="127165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750" y="1578460"/>
            <a:ext cx="1530900" cy="1191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800" y="1640440"/>
            <a:ext cx="1354500" cy="10330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57954" y="2929325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экосистемы: разнообразие ландшафтов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лесах, степях и пустынях обитает множество видов, приспособленных к разным климатическим условиям. Тундра с её суровым климатом — особенный пример адаптации природы.
</a:t>
            </a:r>
            <a:endParaRPr lang="en-US" sz="895" dirty="0"/>
          </a:p>
        </p:txBody>
      </p:sp>
      <p:sp>
        <p:nvSpPr>
          <p:cNvPr id="12" name="Text 2"/>
          <p:cNvSpPr txBox="1"/>
          <p:nvPr/>
        </p:nvSpPr>
        <p:spPr>
          <a:xfrm>
            <a:off x="2892075" y="3016950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экосистемы: жизни в глубинах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океаны несут разнообразие форм жизни, такие как рыбы и водоросли. Большой Барьерный риф — уникальный коралловый комплекс, важный для биоразнообразия.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4898982" y="2955150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Амазонский тропический лес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обширная и разнообразная лесная экосистема, играющая важную роль в мировой системе кислорода и климата Земли.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6912525" y="2968263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— природный феномен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Старейшее и глубочайшее пресноводное озеро с неповторимой флорой и фауной, охраняемое как уникальная экосистема.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экосистем и их особенности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организмов в экосистемах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Продюценты — растения и водоросли — синтезируют органические вещества из неорганики, используя энергию солнца.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животные, поедающие продюцентов и друг друга, обеспечивают передачу энергии между уровнями.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— бактерии и грибы — разлагают органику, возвращая элементы в почву и замыкая круговорот.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энергии и веществ в экосистеме
</a:t>
            </a:r>
            <a:endParaRPr lang="en-US" sz="2687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солнца к растущим растениям и далее через цепи питания до разложения органики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цепь: простое движение энергии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травянистые растения → кузнечики → лягушки → змеи. Этот линейный путь иллюстрирует передачу энергии через различные уровни питания.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сеть: сложные связи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организмы связаны множеством связей, образуя сети, где один вид может питаться несколькими другими, что обеспечивает гибкость и устойчивость.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динамика в экосистемах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биомассы лесной системы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биомассы сосредоточена в растениях, обеспечивающих пищей другие уровни.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Биомасса уменьшается по мере движения вверх по пирамиде, отражая потери энергии при переходе между трофическими уровнями.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исследования, 2020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российских экосистем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 её климатические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крупнейшую часть России, влияет на углеродный баланс и поддерживает обширные лесные массивы со многими видами.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пресноводные и приполярные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уникально своими эндемичными видами, а тундра и Большой Арктический заповедник — важные регионы для сохранения природы севера.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природных и искусственных экосистем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экосистемы развиваются самостоятельно, их компоненты поддерживают баланс без вмешательства человека.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экосистемы создаются и контролируются людьми, что снижает их способность к саморегуляции и устойчивости.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естественных систем — леса и океаны, искусственных — сельскохозяйственные поля и городские парки.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природных экосистем выше, они служат основой для поддержания жизни и климата на планете.
</a:t>
            </a:r>
            <a:endParaRPr lang="en-US" sz="10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1680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лесных и городских экосистем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отличия природной лесной экосистемы и городской среды по основным параметрам. Итоговый вывод подчёркивает разницу в устойчивости и функциях этих типов экосистем.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лесные экосистемы демонстрируют большую устойчивость и способность к саморегуляции по сравнению с урбанизированными городскими средами.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Росприроднадзор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27" y="1572005"/>
            <a:ext cx="482445" cy="4824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209" y="2144022"/>
            <a:ext cx="331681" cy="4824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2738997"/>
            <a:ext cx="491100" cy="43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301960"/>
            <a:ext cx="491100" cy="43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827" y="3841960"/>
            <a:ext cx="482445" cy="48244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экосистемные услуги и их значение
</a:t>
            </a:r>
            <a:endParaRPr lang="en-US" sz="2561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356274" y="163987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обеспечивают свыше 20% мирового производства кислорода, поддерживая дыхание всех живых существ и стабилизируя атмосферу.
</a:t>
            </a:r>
            <a:endParaRPr lang="en-US" sz="620" dirty="0"/>
          </a:p>
        </p:txBody>
      </p:sp>
      <p:sp>
        <p:nvSpPr>
          <p:cNvPr id="12" name="Text 3"/>
          <p:cNvSpPr txBox="1"/>
          <p:nvPr/>
        </p:nvSpPr>
        <p:spPr>
          <a:xfrm>
            <a:off x="1356274" y="221189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другие водные экосистемы фильтруют загрязнения, сохраняя качество пресной воды и поддерживая здоровье экосистем и людей.
</a:t>
            </a:r>
            <a:endParaRPr lang="en-US" sz="620" dirty="0"/>
          </a:p>
        </p:txBody>
      </p:sp>
      <p:sp>
        <p:nvSpPr>
          <p:cNvPr id="13" name="Text 4"/>
          <p:cNvSpPr txBox="1"/>
          <p:nvPr/>
        </p:nvSpPr>
        <p:spPr>
          <a:xfrm>
            <a:off x="1356274" y="2783916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— пчёлы, мухи, птицы — жизненно важны для воспроизводства многих растений, включая сельскохозяйственные культуры.
</a:t>
            </a:r>
            <a:endParaRPr lang="en-US" sz="620" dirty="0"/>
          </a:p>
        </p:txBody>
      </p:sp>
      <p:sp>
        <p:nvSpPr>
          <p:cNvPr id="14" name="Text 5"/>
          <p:cNvSpPr txBox="1"/>
          <p:nvPr/>
        </p:nvSpPr>
        <p:spPr>
          <a:xfrm>
            <a:off x="1356274" y="3346875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Поставка пищевых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Рыба, ягоды, грибы и другие природные продукты обеспечивают людей питанием и служат основой для местных экономик.
</a:t>
            </a:r>
            <a:endParaRPr lang="en-US" sz="620" dirty="0"/>
          </a:p>
        </p:txBody>
      </p:sp>
      <p:sp>
        <p:nvSpPr>
          <p:cNvPr id="15" name="Text 6"/>
          <p:cNvSpPr txBox="1"/>
          <p:nvPr/>
        </p:nvSpPr>
        <p:spPr>
          <a:xfrm>
            <a:off x="1356274" y="3909830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и рекреационные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сырьём для лекарств. Природные территории предоставляют возможности для отдыха и укрепления здоровья.
</a:t>
            </a:r>
            <a:endParaRPr lang="en-US" sz="6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биоразнообразия и их значение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— количество различных видов в экосистеме, от растений до животных. Высокое разнообразие способствует устойчивости к внешним изменениям. Например, в тропическом лесу обитает множество растений и животных.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и экосистемное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включает различия внутри видов, что повышает их адаптацию. Экосистемное разнообразие — разница между экосистемами, создающая разные среды и улучшая общую биосферу.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экосистемы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промышленными и бытовыми отходами приводит к ухудшению качества воды и гибели водных организмов, нарушая пищевые сети.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уменьшает местообитания многих видов и нарушает природные циклы, что ведёт к потере биоразнообразия и деградации почвы.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добыча полезных ископаемых разрушают природные ландшафты, сокращая площадь естественных экосистем и способствуя исчезновению редких видов.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исчезновения видов: статистика WWF
</a:t>
            </a:r>
            <a:endParaRPr lang="en-US" sz="2631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видов вызывает дисбаланс в природе, снижая её способность к саморегуляции и адаптации к изменениям.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стала главной причиной масштабного сокращения популяций различных животных и ухудшения состояния экосистем.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2020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Борщевик Сосновского — угроза сельской природе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чужеродный вид быстро распространяется на пашнях и лугах, подавляя местную растительность. Борщевик ухудшает качество почвы и нарушает естественные экосистемные процессы.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Канадская водяная чума в российских водоёмах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заполонило пресноводные экосистемы, затрудняя движение воды и сокращая пространство для местных водных растений и животных, что ведёт к снижению биоразнообразия.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и их влияние на экосистемы
</a:t>
            </a:r>
            <a:endParaRPr lang="en-US" sz="25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 реабилитация экосистем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рек и озёр от загрязнений возрождает водные экосистемы, восстанавливая жизнедеятельность рыб и других водных организмов.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искусственных гнездовий и пищевых участков помогает поддержать популяции исчезающих животных и облегчает им выживание в изменённых условиях.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на вырубленных территориях способствует восстановлению природных сообществ и уменьшает эрозию почв, улучшая качество воздуха и воды.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Прибайкальский национальный парк — щит Байкала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охраняет уникальные экосистемы озера Байкал и прилегающих лесов, помогая сохранять популяции байкальской нерпы и редких птиц. Здесь запрещена хозяйственная деятельность.
</a:t>
            </a:r>
            <a:endParaRPr lang="en-US" sz="749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Керженский заповедник — дом для редких видов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сохраняет места обитания амурского тигра и других охраняемых животных, обеспечивая им безопасность и условия для размножения.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значение охраняемых территорий
</a:t>
            </a:r>
            <a:pPr algn="ctr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создают условия для исследований и образования, способствуют экологическому туризму и укрепляют экологическую культуру в обществе.
</a:t>
            </a:r>
            <a:endParaRPr lang="en-US" sz="827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заповедников и национальных парков в сохранении природы
</a:t>
            </a:r>
            <a:endParaRPr lang="en-US" sz="19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и перспективы для экосистем XXI века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вызывает изменение климата, что сказывается на природных циклах и ареалах животных и растений, вызывая стресс экосистем.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микропластиком накапливается в воде и почве, повреждая живые организмы и нарушая пищевые цепочки.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урбанизация уменьшает площади естественных местообитаний, нарушая непрерывность экосистем и ухудшая экологическую обстановку.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связаны с развитием экологичных технологий, международным сотрудничеством и активным участием общества в сохранении природы.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здоровых экосистем — залог устойчивого развития и качества жизни. Ответственность каждого из нас определит благополучие природы и будущих поколений.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— основа жизни и наше общее будущее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2026-05-09T21:37:31Z</dcterms:created>
  <dcterms:modified xsi:type="dcterms:W3CDTF">2026-05-09T21:37:31Z</dcterms:modified>
</cp:coreProperties>
</file>